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9090B-5487-405A-AF5F-22EE6090F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EDFB2-63EE-44F0-9E88-4E1E92239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FA5A3-9E62-4799-A4B2-0236DB0DE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A9C7C-6209-454A-B589-7E5E46B0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CC886A-C8C6-45B8-9BDC-4B07A7776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D90D6-D548-4067-B981-6D6CA878D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A35A9-DD02-492F-92D8-CCEE3AC4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CEED3-2D2D-409D-8857-968839D6C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8D65A-4786-4A40-8F2A-ADE5D75B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B72AF-9A0B-4ED5-8CAE-39F4EE940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2F9C6-A848-4C02-AB19-24675C77F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2152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我国仓储物流现状及其优化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我国仓储物流现状分析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仓储物流优化策略探讨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案例分析：成功企业的仓储物流优化实践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仓储物流是指通过仓库对物资进行储存、保管以及配送等相关活动，以实现物资的时间价值和空间价值。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包括物资的入库、在库、出库管理，以及物资的保管、养护、运输和配送等。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仓储物流能够确保生产所需的原材料和零部件及时供应，避免生产中断。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提高物资流通效率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通过合理的仓储布局和配送路线规划，降低物资运输成本，提高流通效率。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调节市场供需平衡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仓储物流能够调节市场供需关系，避免价格波动过大，维护市场秩序。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发展水平差异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发达国家仓储物流自动化、信息化程度较高，而发展中国家则相对较低。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发达国家仓储物流服务更加精细化、个性化，而发展中国家则相对较为粗糙。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创新与应用差异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发达国家在仓储物流技术创新和应用方面更加积极，如智能仓储、无人配送等，而发展中国家则相对较少。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国内外仓储物流发展对比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我国仓储物流现状分析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我国仓储设施总量庞大，但设施老旧、技术水平落后的问题较为突出，现代化仓储设施占比不高。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运输设备数量充足，但同样存在设备老化、技术更新缓慢的问题，影响了物流效率。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装卸搬运设备机械化、自动化程度有待提高，人力成本占比较高。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基础设施与设备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我国仓储物流企业普遍建立了信息管理系统，但系统间互联互通不足，信息孤岛现象严重。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大数据分析、云计算等先进技术在仓储物流领域的应用尚处于初级阶段，数据价值挖掘不够深入。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物联网技术在仓储物流中的应用逐渐增多，但普及率和应用深度仍需提高。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信息化应用水平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人力、物力和财力等资源浪费现象较为严重，导致仓储物流成本居高不下。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仓储设施和设备资源利用率有待提高，闲置和浪费现象较为普遍。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受设施、设备和技术水平等因素影响，我国仓储物流整体运营效率不高，存在较大的提升空间。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运营效率与成本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我国仓储物流服务质量参差不齐，部分企业服务水平较低，客户投诉率较高。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344" r="2734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受服务质量等因素影响，客户满意度整体不高，客户流失风险较大。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仓储物流服务创新不足，难以满足客户日益多样化的需求。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服务质量与客户满意度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仓储物流优化策略探讨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积极引进自动化、智能化等先进技术，提升仓储物流的自动化和智能化水平。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增加对仓储物流基础设施和设备的投入，包括现代化仓库、先进装卸设备、运输工具等。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更新改造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对老旧仓库和设施进行更新改造，提高存储能力和运作效率。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提升基础设施与设备水平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建设信息化平台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构建统一的仓储物流信息化平台，实现信息共享和协同作业。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推广物联网技术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应用物联网技术，实现物品信息的实时采集、传输和处理。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强化数据分析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运用大数据和人工智能技术，对仓储物流数据进行深度分析，为决策提供支持。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加强信息化建设和应用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https://d.book118.com/897112152053006035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2024-09-09T18:40:23.198</cp:lastPrinted>
  <dcterms:created xsi:type="dcterms:W3CDTF">2024-09-09T10:40:23Z</dcterms:created>
  <dcterms:modified xsi:type="dcterms:W3CDTF">2024-09-09T10:40:25Z</dcterms:modified>
</cp:coreProperties>
</file>