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710" r:id="rId3"/>
    <p:sldMasterId id="2147483723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9382-935F-4B19-BAEA-71A9E305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CDB2-8A8B-4BA2-BB8C-65695595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4A6A5-77D3-4C3E-8D50-52F983B4E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8010F-8FE2-433C-8D61-E23C0A26C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D2BE9-2CEE-4565-B815-25E33E93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53CD3-62C0-4C31-B701-34928FB4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76A06-654A-4471-A539-53CC1B28A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B56F8-5159-4C01-AE76-85385E00D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705B1-B757-4E30-8E57-1D6720DD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02447-4760-4611-BD14-120B6DD9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F425D-A0DC-4D22-9DFE-486C238B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246785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5123" name="组合 246786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5124" name="任意多边形 246787"/>
              <p:cNvSpPr/>
              <p:nvPr/>
            </p:nvSpPr>
            <p:spPr>
              <a:xfrm>
                <a:off x="1728" y="2644"/>
                <a:ext cx="2882" cy="1671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rgbClr val="002E8B"/>
                  </a:gs>
                </a:gsLst>
                <a:lin ang="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5125" name="任意多边形 246788"/>
              <p:cNvSpPr/>
              <p:nvPr/>
            </p:nvSpPr>
            <p:spPr>
              <a:xfrm>
                <a:off x="4170" y="2671"/>
                <a:ext cx="1259" cy="811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rgbClr val="002E8B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5126" name="任意多边形 246789"/>
              <p:cNvSpPr/>
              <p:nvPr/>
            </p:nvSpPr>
            <p:spPr>
              <a:xfrm>
                <a:off x="2900" y="3346"/>
                <a:ext cx="2849" cy="969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A7D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5127" name="任意多边形 246790"/>
              <p:cNvSpPr/>
              <p:nvPr/>
            </p:nvSpPr>
            <p:spPr>
              <a:xfrm>
                <a:off x="2748" y="2230"/>
                <a:ext cx="3007" cy="2085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5128" name="任意多边形 246791"/>
              <p:cNvSpPr/>
              <p:nvPr/>
            </p:nvSpPr>
            <p:spPr>
              <a:xfrm>
                <a:off x="4501" y="2317"/>
                <a:ext cx="1248" cy="539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D86"/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</p:grpSp>
        <p:sp>
          <p:nvSpPr>
            <p:cNvPr id="5129" name="任意多边形 246792"/>
            <p:cNvSpPr/>
            <p:nvPr/>
          </p:nvSpPr>
          <p:spPr>
            <a:xfrm>
              <a:off x="3322" y="1341"/>
              <a:ext cx="1825" cy="1537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  <p:sp>
          <p:nvSpPr>
            <p:cNvPr id="5130" name="任意多边形 246793"/>
            <p:cNvSpPr/>
            <p:nvPr/>
          </p:nvSpPr>
          <p:spPr>
            <a:xfrm>
              <a:off x="0" y="0"/>
              <a:ext cx="5758" cy="1776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</p:grpSp>
      <p:sp>
        <p:nvSpPr>
          <p:cNvPr id="246795" name="标题 246794"/>
          <p:cNvSpPr>
            <a:spLocks noGrp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 sz="6000"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246796" name="副标题 246795"/>
          <p:cNvSpPr>
            <a:spLocks noGrp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70000"/>
              <a:buFont typeface="Wingdings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70000"/>
              <a:buFont typeface="Wingdings" pitchFamily="2" charset="2"/>
              <a:buNone/>
              <a:defRPr/>
            </a:lvl2pPr>
            <a:lvl3pPr marL="914400" lvl="2" indent="0" algn="ctr">
              <a:buClr>
                <a:schemeClr val="tx2"/>
              </a:buClr>
              <a:buSzPct val="70000"/>
              <a:buFont typeface="Wingdings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70000"/>
              <a:buFont typeface="Wingdings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70000"/>
              <a:buFont typeface="Wingdings" pitchFamily="2" charset="2"/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5133" name="日期占位符 246796"/>
          <p:cNvSpPr>
            <a:spLocks noGrp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fld id="{BB962C8B-B14F-4D97-AF65-F5344CB8AC3E}" type="datetime1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2024/1/29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134" name="页脚占位符 246797"/>
          <p:cNvSpPr>
            <a:spLocks noGrp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135" name="灯片编号占位符 246798"/>
          <p:cNvSpPr>
            <a:spLocks noGrp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8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245761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灯片编号占位符 245762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24577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2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353281"/>
          <p:cNvGrpSpPr/>
          <p:nvPr/>
        </p:nvGrpSpPr>
        <p:grpSpPr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8195" name="椭圆 353282"/>
            <p:cNvSpPr/>
            <p:nvPr/>
          </p:nvSpPr>
          <p:spPr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8196" name="椭圆 353283"/>
            <p:cNvSpPr/>
            <p:nvPr/>
          </p:nvSpPr>
          <p:spPr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8197" name="椭圆 353284"/>
            <p:cNvSpPr/>
            <p:nvPr/>
          </p:nvSpPr>
          <p:spPr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8198" name="椭圆 353285"/>
            <p:cNvSpPr/>
            <p:nvPr/>
          </p:nvSpPr>
          <p:spPr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8199" name="椭圆 353286"/>
            <p:cNvSpPr/>
            <p:nvPr/>
          </p:nvSpPr>
          <p:spPr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8200" name="椭圆 353287"/>
            <p:cNvSpPr/>
            <p:nvPr/>
          </p:nvSpPr>
          <p:spPr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</p:grpSp>
      <p:sp>
        <p:nvSpPr>
          <p:cNvPr id="353292" name="标题 353291"/>
          <p:cNvSpPr>
            <a:spLocks noGrp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lvl="0" algn="r">
              <a:buClrTx/>
              <a:buSzTx/>
              <a:buFontTx/>
              <a:defRPr sz="4400"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53293" name="副标题 353292"/>
          <p:cNvSpPr>
            <a:spLocks noGrp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r">
              <a:buClr>
                <a:schemeClr val="accent1"/>
              </a:buClr>
              <a:buSzTx/>
              <a:buFont typeface="Wingdings" pitchFamily="2" charset="2"/>
              <a:buNone/>
              <a:defRPr/>
            </a:lvl1pPr>
            <a:lvl2pPr marL="457200" lvl="1" indent="0" algn="ctr">
              <a:buClr>
                <a:schemeClr val="accent1"/>
              </a:buClr>
              <a:buSzTx/>
              <a:buFont typeface="Wingdings" pitchFamily="2" charset="2"/>
              <a:buNone/>
              <a:defRPr/>
            </a:lvl2pPr>
            <a:lvl3pPr marL="914400" lvl="2" indent="0" algn="ctr">
              <a:buClr>
                <a:schemeClr val="accent1"/>
              </a:buClr>
              <a:buSzTx/>
              <a:buFont typeface="Wingdings" pitchFamily="2" charset="2"/>
              <a:buNone/>
              <a:defRPr/>
            </a:lvl3pPr>
            <a:lvl4pPr marL="1371600" lvl="3" indent="0" algn="ctr">
              <a:buClr>
                <a:schemeClr val="accent1"/>
              </a:buClr>
              <a:buSzTx/>
              <a:buFontTx/>
              <a:buNone/>
              <a:defRPr/>
            </a:lvl4pPr>
            <a:lvl5pPr marL="1828800" lvl="4" indent="0" algn="ctr">
              <a:buClr>
                <a:schemeClr val="accent1"/>
              </a:buClr>
              <a:buSzTx/>
              <a:buFont typeface="Wingdings" pitchFamily="2" charset="2"/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8203" name="日期占位符 353288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000" i="0"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8204" name="页脚占位符 35328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205" name="灯片编号占位符 35329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3072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3072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8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6287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AndObj" preserve="1">
  <p:cSld name="标题，两项小型内容和一项型大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half" idx="3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6" name="日期占位符 35226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页脚占位符 35226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灯片编号占位符 35226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000" i="0"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组合 349185"/>
          <p:cNvGrpSpPr/>
          <p:nvPr/>
        </p:nvGrpSpPr>
        <p:grpSpPr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7171" name="组合 349186"/>
            <p:cNvGrpSpPr/>
            <p:nvPr/>
          </p:nvGrpSpPr>
          <p:grpSpPr>
            <a:xfrm>
              <a:off x="2194" y="601"/>
              <a:ext cx="596" cy="447"/>
              <a:chExt cx="768" cy="576"/>
            </a:xfrm>
          </p:grpSpPr>
          <p:sp>
            <p:nvSpPr>
              <p:cNvPr id="7172" name="椭圆 349187"/>
              <p:cNvSpPr/>
              <p:nvPr/>
            </p:nvSpPr>
            <p:spPr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173" name="椭圆 349188"/>
              <p:cNvSpPr/>
              <p:nvPr/>
            </p:nvSpPr>
            <p:spPr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</p:grpSp>
        <p:grpSp>
          <p:nvGrpSpPr>
            <p:cNvPr id="7174" name="组合 349189"/>
            <p:cNvGrpSpPr/>
            <p:nvPr/>
          </p:nvGrpSpPr>
          <p:grpSpPr>
            <a:xfrm>
              <a:off x="1313" y="187"/>
              <a:ext cx="4298" cy="3372"/>
              <a:chExt cx="5533" cy="4341"/>
            </a:xfrm>
          </p:grpSpPr>
          <p:grpSp>
            <p:nvGrpSpPr>
              <p:cNvPr id="7175" name="组合 349190"/>
              <p:cNvGrpSpPr/>
              <p:nvPr/>
            </p:nvGrpSpPr>
            <p:grpSpPr>
              <a:xfrm>
                <a:off x="0" y="0"/>
                <a:ext cx="5470" cy="4341"/>
                <a:chExt cx="5470" cy="4341"/>
              </a:xfrm>
            </p:grpSpPr>
            <p:grpSp>
              <p:nvGrpSpPr>
                <p:cNvPr id="7176" name="组合 349191"/>
                <p:cNvGrpSpPr/>
                <p:nvPr/>
              </p:nvGrpSpPr>
              <p:grpSpPr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7177" name="椭圆 349192"/>
                  <p:cNvSpPr/>
                  <p:nvPr/>
                </p:nvSpPr>
                <p:spPr>
                  <a:xfrm>
                    <a:off x="1265" y="814"/>
                    <a:ext cx="2919" cy="2151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  <a:miter lim="800000"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178" name="椭圆 349193"/>
                  <p:cNvSpPr/>
                  <p:nvPr/>
                </p:nvSpPr>
                <p:spPr>
                  <a:xfrm>
                    <a:off x="2380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  <a:miter lim="800000"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7179" name="组合 349194"/>
                <p:cNvGrpSpPr/>
                <p:nvPr/>
              </p:nvGrpSpPr>
              <p:grpSpPr>
                <a:xfrm>
                  <a:off x="0" y="0"/>
                  <a:ext cx="5470" cy="4341"/>
                  <a:chExt cx="5470" cy="4341"/>
                </a:xfrm>
              </p:grpSpPr>
              <p:grpSp>
                <p:nvGrpSpPr>
                  <p:cNvPr id="7180" name="组合 349195"/>
                  <p:cNvGrpSpPr/>
                  <p:nvPr/>
                </p:nvGrpSpPr>
                <p:grpSpPr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7181" name="任意多边形 349196"/>
                    <p:cNvSpPr/>
                    <p:nvPr/>
                  </p:nvSpPr>
                  <p:spPr>
                    <a:xfrm rot="2700000">
                      <a:off x="2765" y="2236"/>
                      <a:ext cx="1724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182" name="任意多边形 349197"/>
                    <p:cNvSpPr/>
                    <p:nvPr/>
                  </p:nvSpPr>
                  <p:spPr>
                    <a:xfrm rot="2700000">
                      <a:off x="4020" y="3149"/>
                      <a:ext cx="925" cy="490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183" name="组合 349198"/>
                  <p:cNvGrpSpPr/>
                  <p:nvPr/>
                </p:nvGrpSpPr>
                <p:grpSpPr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7184" name="任意多边形 349199"/>
                    <p:cNvSpPr/>
                    <p:nvPr/>
                  </p:nvSpPr>
                  <p:spPr>
                    <a:xfrm rot="2100000">
                      <a:off x="2864" y="2019"/>
                      <a:ext cx="1814" cy="347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185" name="任意多边形 349200"/>
                    <p:cNvSpPr/>
                    <p:nvPr/>
                  </p:nvSpPr>
                  <p:spPr>
                    <a:xfrm rot="2100000">
                      <a:off x="4353" y="2806"/>
                      <a:ext cx="974" cy="545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186" name="组合 349201"/>
                  <p:cNvGrpSpPr/>
                  <p:nvPr/>
                </p:nvGrpSpPr>
                <p:grpSpPr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7187" name="任意多边形 349202"/>
                    <p:cNvSpPr/>
                    <p:nvPr/>
                  </p:nvSpPr>
                  <p:spPr>
                    <a:xfrm rot="1560000">
                      <a:off x="2897" y="1832"/>
                      <a:ext cx="1736" cy="304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188" name="任意多边形 349203"/>
                    <p:cNvSpPr/>
                    <p:nvPr/>
                  </p:nvSpPr>
                  <p:spPr>
                    <a:xfrm rot="1560000">
                      <a:off x="4442" y="2420"/>
                      <a:ext cx="932" cy="476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189" name="组合 349204"/>
                  <p:cNvGrpSpPr/>
                  <p:nvPr/>
                </p:nvGrpSpPr>
                <p:grpSpPr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7190" name="任意多边形 349205"/>
                    <p:cNvSpPr/>
                    <p:nvPr/>
                  </p:nvSpPr>
                  <p:spPr>
                    <a:xfrm rot="1080000">
                      <a:off x="2924" y="1636"/>
                      <a:ext cx="1677" cy="33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191" name="任意多边形 349206"/>
                    <p:cNvSpPr/>
                    <p:nvPr/>
                  </p:nvSpPr>
                  <p:spPr>
                    <a:xfrm rot="1080000">
                      <a:off x="4495" y="2037"/>
                      <a:ext cx="901" cy="526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192" name="组合 349207"/>
                  <p:cNvGrpSpPr/>
                  <p:nvPr/>
                </p:nvGrpSpPr>
                <p:grpSpPr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7193" name="任意多边形 349208"/>
                    <p:cNvSpPr/>
                    <p:nvPr/>
                  </p:nvSpPr>
                  <p:spPr>
                    <a:xfrm rot="420000">
                      <a:off x="2958" y="1414"/>
                      <a:ext cx="1545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194" name="任意多边形 349209"/>
                    <p:cNvSpPr/>
                    <p:nvPr/>
                  </p:nvSpPr>
                  <p:spPr>
                    <a:xfrm rot="420000">
                      <a:off x="4470" y="1582"/>
                      <a:ext cx="830" cy="489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195" name="组合 349210"/>
                  <p:cNvGrpSpPr/>
                  <p:nvPr/>
                </p:nvGrpSpPr>
                <p:grpSpPr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7196" name="任意多边形 349211"/>
                    <p:cNvSpPr/>
                    <p:nvPr/>
                  </p:nvSpPr>
                  <p:spPr>
                    <a:xfrm rot="21480000">
                      <a:off x="2983" y="1289"/>
                      <a:ext cx="1404" cy="219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197" name="任意多边形 349212"/>
                    <p:cNvSpPr/>
                    <p:nvPr/>
                  </p:nvSpPr>
                  <p:spPr>
                    <a:xfrm rot="21480000">
                      <a:off x="4379" y="1269"/>
                      <a:ext cx="754" cy="343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198" name="组合 349213"/>
                  <p:cNvGrpSpPr/>
                  <p:nvPr/>
                </p:nvGrpSpPr>
                <p:grpSpPr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7199" name="任意多边形 349214"/>
                    <p:cNvSpPr/>
                    <p:nvPr/>
                  </p:nvSpPr>
                  <p:spPr>
                    <a:xfrm rot="20760000">
                      <a:off x="2938" y="1129"/>
                      <a:ext cx="1233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00" name="任意多边形 349215"/>
                    <p:cNvSpPr/>
                    <p:nvPr/>
                  </p:nvSpPr>
                  <p:spPr>
                    <a:xfrm rot="20760000">
                      <a:off x="4155" y="917"/>
                      <a:ext cx="66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01" name="组合 349216"/>
                  <p:cNvGrpSpPr/>
                  <p:nvPr/>
                </p:nvGrpSpPr>
                <p:grpSpPr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7202" name="任意多边形 349217"/>
                    <p:cNvSpPr/>
                    <p:nvPr/>
                  </p:nvSpPr>
                  <p:spPr>
                    <a:xfrm rot="18900000" flipH="1">
                      <a:off x="876" y="2359"/>
                      <a:ext cx="1724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03" name="任意多边形 349218"/>
                    <p:cNvSpPr/>
                    <p:nvPr/>
                  </p:nvSpPr>
                  <p:spPr>
                    <a:xfrm rot="18900000" flipH="1">
                      <a:off x="418" y="3271"/>
                      <a:ext cx="925" cy="490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04" name="组合 349219"/>
                  <p:cNvGrpSpPr/>
                  <p:nvPr/>
                </p:nvGrpSpPr>
                <p:grpSpPr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7205" name="任意多边形 349220"/>
                    <p:cNvSpPr/>
                    <p:nvPr/>
                  </p:nvSpPr>
                  <p:spPr>
                    <a:xfrm rot="19500000" flipH="1">
                      <a:off x="644" y="2196"/>
                      <a:ext cx="1814" cy="347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06" name="任意多边形 349221"/>
                    <p:cNvSpPr/>
                    <p:nvPr/>
                  </p:nvSpPr>
                  <p:spPr>
                    <a:xfrm rot="19500000" flipH="1">
                      <a:off x="-5" y="2983"/>
                      <a:ext cx="974" cy="545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07" name="组合 349222"/>
                  <p:cNvGrpSpPr/>
                  <p:nvPr/>
                </p:nvGrpSpPr>
                <p:grpSpPr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7208" name="任意多边形 349223"/>
                    <p:cNvSpPr/>
                    <p:nvPr/>
                  </p:nvSpPr>
                  <p:spPr>
                    <a:xfrm rot="20040000" flipH="1">
                      <a:off x="689" y="2009"/>
                      <a:ext cx="1736" cy="304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09" name="任意多边形 349224"/>
                    <p:cNvSpPr/>
                    <p:nvPr/>
                  </p:nvSpPr>
                  <p:spPr>
                    <a:xfrm rot="20040000" flipH="1">
                      <a:off x="-52" y="2597"/>
                      <a:ext cx="932" cy="476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10" name="组合 349225"/>
                  <p:cNvGrpSpPr/>
                  <p:nvPr/>
                </p:nvGrpSpPr>
                <p:grpSpPr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7211" name="任意多边形 349226"/>
                    <p:cNvSpPr/>
                    <p:nvPr/>
                  </p:nvSpPr>
                  <p:spPr>
                    <a:xfrm rot="20520000" flipH="1">
                      <a:off x="721" y="1813"/>
                      <a:ext cx="1677" cy="33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12" name="任意多边形 349227"/>
                    <p:cNvSpPr/>
                    <p:nvPr/>
                  </p:nvSpPr>
                  <p:spPr>
                    <a:xfrm rot="20520000" flipH="1">
                      <a:off x="-74" y="2214"/>
                      <a:ext cx="901" cy="526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13" name="组合 349228"/>
                  <p:cNvGrpSpPr/>
                  <p:nvPr/>
                </p:nvGrpSpPr>
                <p:grpSpPr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7214" name="任意多边形 349229"/>
                    <p:cNvSpPr/>
                    <p:nvPr/>
                  </p:nvSpPr>
                  <p:spPr>
                    <a:xfrm rot="21180000" flipH="1">
                      <a:off x="819" y="1591"/>
                      <a:ext cx="1545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15" name="任意多边形 349230"/>
                    <p:cNvSpPr/>
                    <p:nvPr/>
                  </p:nvSpPr>
                  <p:spPr>
                    <a:xfrm rot="21180000" flipH="1">
                      <a:off x="22" y="1759"/>
                      <a:ext cx="830" cy="489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16" name="组合 349231"/>
                  <p:cNvGrpSpPr/>
                  <p:nvPr/>
                </p:nvGrpSpPr>
                <p:grpSpPr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7217" name="任意多边形 349232"/>
                    <p:cNvSpPr/>
                    <p:nvPr/>
                  </p:nvSpPr>
                  <p:spPr>
                    <a:xfrm rot="120000" flipH="1">
                      <a:off x="935" y="1466"/>
                      <a:ext cx="1404" cy="219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18" name="任意多边形 349233"/>
                    <p:cNvSpPr/>
                    <p:nvPr/>
                  </p:nvSpPr>
                  <p:spPr>
                    <a:xfrm rot="120000" flipH="1">
                      <a:off x="189" y="1446"/>
                      <a:ext cx="754" cy="343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19" name="组合 349234"/>
                  <p:cNvGrpSpPr/>
                  <p:nvPr/>
                </p:nvGrpSpPr>
                <p:grpSpPr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7220" name="任意多边形 349235"/>
                    <p:cNvSpPr/>
                    <p:nvPr/>
                  </p:nvSpPr>
                  <p:spPr>
                    <a:xfrm rot="840000" flipH="1">
                      <a:off x="1151" y="1306"/>
                      <a:ext cx="1233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21" name="任意多边形 349236"/>
                    <p:cNvSpPr/>
                    <p:nvPr/>
                  </p:nvSpPr>
                  <p:spPr>
                    <a:xfrm rot="840000" flipH="1">
                      <a:off x="505" y="1094"/>
                      <a:ext cx="66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22" name="组合 349237"/>
                  <p:cNvGrpSpPr/>
                  <p:nvPr/>
                </p:nvGrpSpPr>
                <p:grpSpPr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7223" name="任意多边形 349238"/>
                    <p:cNvSpPr/>
                    <p:nvPr/>
                  </p:nvSpPr>
                  <p:spPr>
                    <a:xfrm rot="1320000" flipH="1">
                      <a:off x="1233" y="1238"/>
                      <a:ext cx="1233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24" name="任意多边形 349239"/>
                    <p:cNvSpPr/>
                    <p:nvPr/>
                  </p:nvSpPr>
                  <p:spPr>
                    <a:xfrm rot="1320000" flipH="1">
                      <a:off x="616" y="899"/>
                      <a:ext cx="66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25" name="组合 349240"/>
                  <p:cNvGrpSpPr/>
                  <p:nvPr/>
                </p:nvGrpSpPr>
                <p:grpSpPr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7226" name="任意多边形 349241"/>
                    <p:cNvSpPr/>
                    <p:nvPr/>
                  </p:nvSpPr>
                  <p:spPr>
                    <a:xfrm rot="2040000" flipH="1">
                      <a:off x="1445" y="1117"/>
                      <a:ext cx="1233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27" name="任意多边形 349242"/>
                    <p:cNvSpPr/>
                    <p:nvPr/>
                  </p:nvSpPr>
                  <p:spPr>
                    <a:xfrm rot="2040000" flipH="1">
                      <a:off x="911" y="589"/>
                      <a:ext cx="66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28" name="组合 349243"/>
                  <p:cNvGrpSpPr/>
                  <p:nvPr/>
                </p:nvGrpSpPr>
                <p:grpSpPr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7229" name="任意多边形 349244"/>
                    <p:cNvSpPr/>
                    <p:nvPr/>
                  </p:nvSpPr>
                  <p:spPr>
                    <a:xfrm rot="2700000" flipH="1">
                      <a:off x="1562" y="977"/>
                      <a:ext cx="1251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30" name="任意多边形 349245"/>
                    <p:cNvSpPr/>
                    <p:nvPr/>
                  </p:nvSpPr>
                  <p:spPr>
                    <a:xfrm rot="2700000" flipH="1">
                      <a:off x="1120" y="300"/>
                      <a:ext cx="67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31" name="组合 349246"/>
                  <p:cNvGrpSpPr/>
                  <p:nvPr/>
                </p:nvGrpSpPr>
                <p:grpSpPr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7232" name="任意多边形 349247"/>
                    <p:cNvSpPr/>
                    <p:nvPr/>
                  </p:nvSpPr>
                  <p:spPr>
                    <a:xfrm rot="3480000" flipH="1">
                      <a:off x="1753" y="957"/>
                      <a:ext cx="1100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33" name="任意多边形 349248"/>
                    <p:cNvSpPr/>
                    <p:nvPr/>
                  </p:nvSpPr>
                  <p:spPr>
                    <a:xfrm rot="3480000" flipH="1">
                      <a:off x="1505" y="230"/>
                      <a:ext cx="591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34" name="组合 349249"/>
                  <p:cNvGrpSpPr/>
                  <p:nvPr/>
                </p:nvGrpSpPr>
                <p:grpSpPr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7235" name="任意多边形 349250"/>
                    <p:cNvSpPr/>
                    <p:nvPr/>
                  </p:nvSpPr>
                  <p:spPr>
                    <a:xfrm rot="4140000" flipH="1">
                      <a:off x="1930" y="923"/>
                      <a:ext cx="1061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36" name="任意多边形 349251"/>
                    <p:cNvSpPr/>
                    <p:nvPr/>
                  </p:nvSpPr>
                  <p:spPr>
                    <a:xfrm rot="4140000" flipH="1">
                      <a:off x="1819" y="144"/>
                      <a:ext cx="570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37" name="组合 349252"/>
                  <p:cNvGrpSpPr/>
                  <p:nvPr/>
                </p:nvGrpSpPr>
                <p:grpSpPr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7238" name="任意多边形 349253"/>
                    <p:cNvSpPr/>
                    <p:nvPr/>
                  </p:nvSpPr>
                  <p:spPr>
                    <a:xfrm rot="20220000">
                      <a:off x="2822" y="1023"/>
                      <a:ext cx="1233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39" name="任意多边形 349254"/>
                    <p:cNvSpPr/>
                    <p:nvPr/>
                  </p:nvSpPr>
                  <p:spPr>
                    <a:xfrm rot="20220000">
                      <a:off x="4005" y="672"/>
                      <a:ext cx="66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40" name="组合 349255"/>
                  <p:cNvGrpSpPr/>
                  <p:nvPr/>
                </p:nvGrpSpPr>
                <p:grpSpPr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7241" name="任意多边形 349256"/>
                    <p:cNvSpPr/>
                    <p:nvPr/>
                  </p:nvSpPr>
                  <p:spPr>
                    <a:xfrm rot="19620000">
                      <a:off x="2683" y="947"/>
                      <a:ext cx="1233" cy="215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42" name="任意多边形 349257"/>
                    <p:cNvSpPr/>
                    <p:nvPr/>
                  </p:nvSpPr>
                  <p:spPr>
                    <a:xfrm rot="19620000">
                      <a:off x="3802" y="445"/>
                      <a:ext cx="662" cy="338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sp>
                <p:nvSpPr>
                  <p:cNvPr id="7243" name="任意多边形 349258"/>
                  <p:cNvSpPr/>
                  <p:nvPr/>
                </p:nvSpPr>
                <p:spPr>
                  <a:xfrm rot="4620000" flipH="1">
                    <a:off x="2174" y="948"/>
                    <a:ext cx="1027" cy="14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44" name="任意多边形 349259"/>
                  <p:cNvSpPr/>
                  <p:nvPr/>
                </p:nvSpPr>
                <p:spPr>
                  <a:xfrm rot="4620000" flipH="1">
                    <a:off x="2198" y="195"/>
                    <a:ext cx="552" cy="22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grpSp>
                <p:nvGrpSpPr>
                  <p:cNvPr id="7245" name="组合 349260"/>
                  <p:cNvGrpSpPr/>
                  <p:nvPr/>
                </p:nvGrpSpPr>
                <p:grpSpPr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7246" name="任意多边形 349261"/>
                    <p:cNvSpPr/>
                    <p:nvPr/>
                  </p:nvSpPr>
                  <p:spPr>
                    <a:xfrm rot="17700000">
                      <a:off x="2361" y="938"/>
                      <a:ext cx="1062" cy="184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47" name="任意多边形 349262"/>
                    <p:cNvSpPr/>
                    <p:nvPr/>
                  </p:nvSpPr>
                  <p:spPr>
                    <a:xfrm rot="17700000">
                      <a:off x="3010" y="180"/>
                      <a:ext cx="570" cy="289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48" name="组合 349263"/>
                  <p:cNvGrpSpPr/>
                  <p:nvPr/>
                </p:nvGrpSpPr>
                <p:grpSpPr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7249" name="任意多边形 349264"/>
                    <p:cNvSpPr/>
                    <p:nvPr/>
                  </p:nvSpPr>
                  <p:spPr>
                    <a:xfrm rot="18780000">
                      <a:off x="2490" y="914"/>
                      <a:ext cx="1155" cy="270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50" name="任意多边形 349265"/>
                    <p:cNvSpPr/>
                    <p:nvPr/>
                  </p:nvSpPr>
                  <p:spPr>
                    <a:xfrm rot="18780000">
                      <a:off x="3429" y="260"/>
                      <a:ext cx="620" cy="423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51" name="组合 349266"/>
                  <p:cNvGrpSpPr/>
                  <p:nvPr/>
                </p:nvGrpSpPr>
                <p:grpSpPr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7252" name="任意多边形 349267"/>
                    <p:cNvSpPr/>
                    <p:nvPr/>
                  </p:nvSpPr>
                  <p:spPr>
                    <a:xfrm rot="16680000">
                      <a:off x="2296" y="960"/>
                      <a:ext cx="954" cy="86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53" name="任意多边形 349268"/>
                    <p:cNvSpPr/>
                    <p:nvPr/>
                  </p:nvSpPr>
                  <p:spPr>
                    <a:xfrm rot="16680000">
                      <a:off x="2649" y="219"/>
                      <a:ext cx="512" cy="135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54" name="组合 349269"/>
                  <p:cNvGrpSpPr/>
                  <p:nvPr/>
                </p:nvGrpSpPr>
                <p:grpSpPr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7255" name="任意多边形 349270"/>
                    <p:cNvSpPr/>
                    <p:nvPr/>
                  </p:nvSpPr>
                  <p:spPr>
                    <a:xfrm rot="18360000" flipH="1">
                      <a:off x="1010" y="2475"/>
                      <a:ext cx="1724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56" name="任意多边形 349271"/>
                    <p:cNvSpPr/>
                    <p:nvPr/>
                  </p:nvSpPr>
                  <p:spPr>
                    <a:xfrm rot="18360000" flipH="1">
                      <a:off x="724" y="3511"/>
                      <a:ext cx="925" cy="490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57" name="组合 349272"/>
                  <p:cNvGrpSpPr/>
                  <p:nvPr/>
                </p:nvGrpSpPr>
                <p:grpSpPr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7258" name="任意多边形 349273"/>
                    <p:cNvSpPr/>
                    <p:nvPr/>
                  </p:nvSpPr>
                  <p:spPr>
                    <a:xfrm rot="17580000" flipH="1">
                      <a:off x="1266" y="2577"/>
                      <a:ext cx="1595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59" name="任意多边形 349274"/>
                    <p:cNvSpPr/>
                    <p:nvPr/>
                  </p:nvSpPr>
                  <p:spPr>
                    <a:xfrm rot="17580000" flipH="1">
                      <a:off x="1272" y="3636"/>
                      <a:ext cx="856" cy="490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60" name="组合 349275"/>
                  <p:cNvGrpSpPr/>
                  <p:nvPr/>
                </p:nvGrpSpPr>
                <p:grpSpPr>
                  <a:xfrm rot="60000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261" name="任意多边形 349276"/>
                    <p:cNvSpPr/>
                    <p:nvPr/>
                  </p:nvSpPr>
                  <p:spPr>
                    <a:xfrm rot="16800000" flipH="1">
                      <a:off x="1441" y="2694"/>
                      <a:ext cx="1711" cy="301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62" name="任意多边形 349277"/>
                    <p:cNvSpPr/>
                    <p:nvPr/>
                  </p:nvSpPr>
                  <p:spPr>
                    <a:xfrm rot="16800000" flipH="1">
                      <a:off x="1733" y="3897"/>
                      <a:ext cx="918" cy="473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63" name="组合 349278"/>
                  <p:cNvGrpSpPr/>
                  <p:nvPr/>
                </p:nvGrpSpPr>
                <p:grpSpPr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264" name="任意多边形 349279"/>
                    <p:cNvSpPr/>
                    <p:nvPr/>
                  </p:nvSpPr>
                  <p:spPr>
                    <a:xfrm rot="3120000">
                      <a:off x="2628" y="2423"/>
                      <a:ext cx="1724" cy="312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65" name="任意多边形 349280"/>
                    <p:cNvSpPr/>
                    <p:nvPr/>
                  </p:nvSpPr>
                  <p:spPr>
                    <a:xfrm rot="3120000">
                      <a:off x="3750" y="3435"/>
                      <a:ext cx="925" cy="490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66" name="组合 349281"/>
                  <p:cNvGrpSpPr/>
                  <p:nvPr/>
                </p:nvGrpSpPr>
                <p:grpSpPr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267" name="任意多边形 349282"/>
                    <p:cNvSpPr/>
                    <p:nvPr/>
                  </p:nvSpPr>
                  <p:spPr>
                    <a:xfrm rot="3720000">
                      <a:off x="2505" y="2540"/>
                      <a:ext cx="1650" cy="299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68" name="任意多边形 349283"/>
                    <p:cNvSpPr/>
                    <p:nvPr/>
                  </p:nvSpPr>
                  <p:spPr>
                    <a:xfrm rot="3720000">
                      <a:off x="3386" y="3614"/>
                      <a:ext cx="885" cy="469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69" name="组合 349284"/>
                  <p:cNvGrpSpPr/>
                  <p:nvPr/>
                </p:nvGrpSpPr>
                <p:grpSpPr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270" name="任意多边形 349285"/>
                    <p:cNvSpPr/>
                    <p:nvPr/>
                  </p:nvSpPr>
                  <p:spPr>
                    <a:xfrm rot="4260000">
                      <a:off x="2327" y="2660"/>
                      <a:ext cx="1601" cy="246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71" name="任意多边形 349286"/>
                    <p:cNvSpPr/>
                    <p:nvPr/>
                  </p:nvSpPr>
                  <p:spPr>
                    <a:xfrm rot="4260000">
                      <a:off x="3001" y="3746"/>
                      <a:ext cx="859" cy="386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72" name="组合 349287"/>
                  <p:cNvGrpSpPr/>
                  <p:nvPr/>
                </p:nvGrpSpPr>
                <p:grpSpPr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273" name="任意多边形 349288"/>
                    <p:cNvSpPr/>
                    <p:nvPr/>
                  </p:nvSpPr>
                  <p:spPr>
                    <a:xfrm rot="4860000">
                      <a:off x="2205" y="2713"/>
                      <a:ext cx="1471" cy="246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74" name="任意多边形 349289"/>
                    <p:cNvSpPr/>
                    <p:nvPr/>
                  </p:nvSpPr>
                  <p:spPr>
                    <a:xfrm rot="4860000">
                      <a:off x="2636" y="3732"/>
                      <a:ext cx="790" cy="386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  <p:grpSp>
                <p:nvGrpSpPr>
                  <p:cNvPr id="7275" name="组合 349290"/>
                  <p:cNvGrpSpPr/>
                  <p:nvPr/>
                </p:nvGrpSpPr>
                <p:grpSpPr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7276" name="任意多边形 349291"/>
                    <p:cNvSpPr/>
                    <p:nvPr/>
                  </p:nvSpPr>
                  <p:spPr>
                    <a:xfrm rot="5700000">
                      <a:off x="1899" y="2759"/>
                      <a:ext cx="1437" cy="188"/>
                    </a:xfrm>
                    <a:custGeom>
                      <a:rect l="l" t="t" r="r" b="b"/>
                      <a:pathLst>
                        <a:path w="2736" h="502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  <p:sp>
                  <p:nvSpPr>
                    <p:cNvPr id="7277" name="任意多边形 349292"/>
                    <p:cNvSpPr/>
                    <p:nvPr/>
                  </p:nvSpPr>
                  <p:spPr>
                    <a:xfrm rot="5700000">
                      <a:off x="2048" y="3786"/>
                      <a:ext cx="771" cy="295"/>
                    </a:xfrm>
                    <a:custGeom>
                      <a:rect l="l" t="t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  <a:round/>
                    </a:ln>
                  </p:spPr>
                  <p:txBody>
                    <a:bodyPr anchor="t" anchorCtr="0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/>
                      <a:endParaRPr lang="zh-CN" altLang="en-US">
                        <a:latin typeface="Times New Roman" pitchFamily="18" charset="0"/>
                        <a:ea typeface="宋体" pitchFamily="2" charset="-122"/>
                      </a:endParaRPr>
                    </a:p>
                  </p:txBody>
                </p:sp>
              </p:grpSp>
            </p:grpSp>
          </p:grpSp>
          <p:grpSp>
            <p:nvGrpSpPr>
              <p:cNvPr id="7278" name="组合 349293"/>
              <p:cNvGrpSpPr/>
              <p:nvPr/>
            </p:nvGrpSpPr>
            <p:grpSpPr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7279" name="组合 349294"/>
                <p:cNvGrpSpPr/>
                <p:nvPr/>
              </p:nvGrpSpPr>
              <p:grpSpPr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7280" name="任意多边形 349295"/>
                  <p:cNvSpPr/>
                  <p:nvPr/>
                </p:nvSpPr>
                <p:spPr>
                  <a:xfrm flipV="1">
                    <a:off x="2966" y="456"/>
                    <a:ext cx="2567" cy="2046"/>
                  </a:xfrm>
                  <a:custGeom>
                    <a:cxnLst>
                      <a:cxn ang="0">
                        <a:pos x="36729" y="10451"/>
                      </a:cxn>
                      <a:cxn ang="0">
                        <a:pos x="0" y="12197"/>
                      </a:cxn>
                      <a:cxn ang="0">
                        <a:pos x="17826" y="0"/>
                      </a:cxn>
                    </a:cxnLst>
                    <a:rect l="l" t="t" r="r" b="b"/>
                    <a:pathLst>
                      <a:path w="36729" h="21600" fill="none">
                        <a:moveTo>
                          <a:pt x="36729" y="10451"/>
                        </a:moveTo>
                        <a:cubicBezTo>
                          <a:pt x="33048" y="17101"/>
                          <a:pt x="25962" y="21600"/>
                          <a:pt x="17826" y="21600"/>
                        </a:cubicBezTo>
                        <a:cubicBezTo>
                          <a:pt x="10423" y="21600"/>
                          <a:pt x="3890" y="17876"/>
                          <a:pt x="-2" y="12199"/>
                        </a:cubicBezTo>
                      </a:path>
                      <a:path w="36729" h="21600" stroke="0">
                        <a:moveTo>
                          <a:pt x="36729" y="10451"/>
                        </a:moveTo>
                        <a:cubicBezTo>
                          <a:pt x="33048" y="17101"/>
                          <a:pt x="25962" y="21600"/>
                          <a:pt x="17826" y="21600"/>
                        </a:cubicBezTo>
                        <a:cubicBezTo>
                          <a:pt x="10423" y="21600"/>
                          <a:pt x="3890" y="17876"/>
                          <a:pt x="-2" y="12199"/>
                        </a:cubicBezTo>
                        <a:lnTo>
                          <a:pt x="17826" y="0"/>
                        </a:lnTo>
                        <a:close/>
                      </a:path>
                    </a:pathLst>
                  </a:custGeom>
                  <a:noFill/>
                  <a:ln>
                    <a:solidFill>
                      <a:schemeClr val="accent1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81" name="任意多边形 349296"/>
                  <p:cNvSpPr/>
                  <p:nvPr/>
                </p:nvSpPr>
                <p:spPr>
                  <a:xfrm flipH="1">
                    <a:off x="388" y="1601"/>
                    <a:ext cx="2016" cy="2379"/>
                  </a:xfrm>
                  <a:custGeom>
                    <a:cxnLst>
                      <a:cxn ang="0">
                        <a:pos x="0" y="1906"/>
                      </a:cxn>
                      <a:cxn ang="0">
                        <a:pos x="30461" y="22304"/>
                      </a:cxn>
                      <a:cxn ang="0">
                        <a:pos x="8873" y="21600"/>
                      </a:cxn>
                    </a:cxnLst>
                    <a:rect l="l" t="t" r="r" b="b"/>
                    <a:pathLst>
                      <a:path w="30473" h="22305" fill="none">
                        <a:moveTo>
                          <a:pt x="0" y="1906"/>
                        </a:moveTo>
                        <a:cubicBezTo>
                          <a:pt x="2704" y="679"/>
                          <a:pt x="5709" y="-1"/>
                          <a:pt x="8873" y="-1"/>
                        </a:cubicBezTo>
                        <a:cubicBezTo>
                          <a:pt x="20802" y="-1"/>
                          <a:pt x="30473" y="9670"/>
                          <a:pt x="30473" y="21599"/>
                        </a:cubicBezTo>
                        <a:cubicBezTo>
                          <a:pt x="30473" y="21836"/>
                          <a:pt x="30469" y="22072"/>
                          <a:pt x="30462" y="22303"/>
                        </a:cubicBezTo>
                      </a:path>
                      <a:path w="30473" h="22305" stroke="0">
                        <a:moveTo>
                          <a:pt x="0" y="1906"/>
                        </a:moveTo>
                        <a:cubicBezTo>
                          <a:pt x="2704" y="679"/>
                          <a:pt x="5709" y="-1"/>
                          <a:pt x="8873" y="-1"/>
                        </a:cubicBezTo>
                        <a:cubicBezTo>
                          <a:pt x="20802" y="-1"/>
                          <a:pt x="30473" y="9670"/>
                          <a:pt x="30473" y="21599"/>
                        </a:cubicBezTo>
                        <a:cubicBezTo>
                          <a:pt x="30473" y="21836"/>
                          <a:pt x="30469" y="22072"/>
                          <a:pt x="30462" y="22303"/>
                        </a:cubicBezTo>
                        <a:lnTo>
                          <a:pt x="8873" y="21600"/>
                        </a:lnTo>
                        <a:close/>
                      </a:path>
                    </a:pathLst>
                  </a:custGeom>
                  <a:noFill/>
                  <a:ln>
                    <a:solidFill>
                      <a:schemeClr val="folHlink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82" name="任意多边形 349297"/>
                  <p:cNvSpPr/>
                  <p:nvPr/>
                </p:nvSpPr>
                <p:spPr>
                  <a:xfrm>
                    <a:off x="3029" y="1181"/>
                    <a:ext cx="1426" cy="2379"/>
                  </a:xfrm>
                  <a:custGeom>
                    <a:cxnLst>
                      <a:cxn ang="0">
                        <a:pos x="0" y="4512"/>
                      </a:cxn>
                      <a:cxn ang="0">
                        <a:pos x="34800" y="22304"/>
                      </a:cxn>
                      <a:cxn ang="0">
                        <a:pos x="13212" y="21600"/>
                      </a:cxn>
                    </a:cxnLst>
                    <a:rect l="l" t="t" r="r" b="b"/>
                    <a:pathLst>
                      <a:path w="34812" h="22305" fill="none">
                        <a:moveTo>
                          <a:pt x="0" y="4512"/>
                        </a:moveTo>
                        <a:cubicBezTo>
                          <a:pt x="3652" y="1683"/>
                          <a:pt x="8235" y="0"/>
                          <a:pt x="13212" y="0"/>
                        </a:cubicBezTo>
                        <a:cubicBezTo>
                          <a:pt x="25141" y="0"/>
                          <a:pt x="34812" y="9671"/>
                          <a:pt x="34812" y="21600"/>
                        </a:cubicBezTo>
                        <a:cubicBezTo>
                          <a:pt x="34812" y="21837"/>
                          <a:pt x="34808" y="22073"/>
                          <a:pt x="34801" y="22304"/>
                        </a:cubicBezTo>
                      </a:path>
                      <a:path w="34812" h="22305" stroke="0">
                        <a:moveTo>
                          <a:pt x="0" y="4512"/>
                        </a:moveTo>
                        <a:cubicBezTo>
                          <a:pt x="3652" y="1683"/>
                          <a:pt x="8235" y="0"/>
                          <a:pt x="13212" y="0"/>
                        </a:cubicBezTo>
                        <a:cubicBezTo>
                          <a:pt x="25141" y="0"/>
                          <a:pt x="34812" y="9671"/>
                          <a:pt x="34812" y="21600"/>
                        </a:cubicBezTo>
                        <a:cubicBezTo>
                          <a:pt x="34812" y="21837"/>
                          <a:pt x="34808" y="22073"/>
                          <a:pt x="34801" y="22304"/>
                        </a:cubicBezTo>
                        <a:lnTo>
                          <a:pt x="13212" y="21600"/>
                        </a:lnTo>
                        <a:close/>
                      </a:path>
                    </a:pathLst>
                  </a:custGeom>
                  <a:noFill/>
                  <a:ln>
                    <a:solidFill>
                      <a:schemeClr val="accent1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83" name="任意多边形 349298"/>
                  <p:cNvSpPr/>
                  <p:nvPr/>
                </p:nvSpPr>
                <p:spPr>
                  <a:xfrm flipH="1">
                    <a:off x="74" y="813"/>
                    <a:ext cx="2540" cy="2379"/>
                  </a:xfrm>
                  <a:custGeom>
                    <a:cxnLst>
                      <a:cxn ang="0">
                        <a:pos x="0" y="6282"/>
                      </a:cxn>
                      <a:cxn ang="0">
                        <a:pos x="36818" y="22304"/>
                      </a:cxn>
                      <a:cxn ang="0">
                        <a:pos x="15230" y="21600"/>
                      </a:cxn>
                    </a:cxnLst>
                    <a:rect l="l" t="t" r="r" b="b"/>
                    <a:pathLst>
                      <a:path w="36830" h="22305" fill="none">
                        <a:moveTo>
                          <a:pt x="0" y="6282"/>
                        </a:moveTo>
                        <a:cubicBezTo>
                          <a:pt x="3905" y="2399"/>
                          <a:pt x="9287" y="-1"/>
                          <a:pt x="15229" y="-1"/>
                        </a:cubicBezTo>
                        <a:cubicBezTo>
                          <a:pt x="27158" y="-1"/>
                          <a:pt x="36829" y="9670"/>
                          <a:pt x="36829" y="21599"/>
                        </a:cubicBezTo>
                        <a:cubicBezTo>
                          <a:pt x="36829" y="21836"/>
                          <a:pt x="36825" y="22072"/>
                          <a:pt x="36818" y="22303"/>
                        </a:cubicBezTo>
                      </a:path>
                      <a:path w="36830" h="22305" stroke="0">
                        <a:moveTo>
                          <a:pt x="0" y="6282"/>
                        </a:moveTo>
                        <a:cubicBezTo>
                          <a:pt x="3905" y="2399"/>
                          <a:pt x="9287" y="-1"/>
                          <a:pt x="15229" y="-1"/>
                        </a:cubicBezTo>
                        <a:cubicBezTo>
                          <a:pt x="27158" y="-1"/>
                          <a:pt x="36829" y="9670"/>
                          <a:pt x="36829" y="21599"/>
                        </a:cubicBezTo>
                        <a:cubicBezTo>
                          <a:pt x="36829" y="21836"/>
                          <a:pt x="36825" y="22072"/>
                          <a:pt x="36818" y="22303"/>
                        </a:cubicBezTo>
                        <a:lnTo>
                          <a:pt x="15230" y="21600"/>
                        </a:lnTo>
                        <a:close/>
                      </a:path>
                    </a:pathLst>
                  </a:custGeom>
                  <a:noFill/>
                  <a:ln>
                    <a:solidFill>
                      <a:schemeClr val="folHlink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84" name="任意多边形 349299"/>
                  <p:cNvSpPr/>
                  <p:nvPr/>
                </p:nvSpPr>
                <p:spPr>
                  <a:xfrm flipH="1">
                    <a:off x="790" y="313"/>
                    <a:ext cx="1850" cy="2304"/>
                  </a:xfrm>
                  <a:custGeom>
                    <a:cxnLst>
                      <a:cxn ang="0">
                        <a:pos x="0" y="10015"/>
                      </a:cxn>
                      <a:cxn ang="0">
                        <a:pos x="31880" y="4859"/>
                      </a:cxn>
                      <a:cxn ang="0">
                        <a:pos x="18231" y="21600"/>
                      </a:cxn>
                    </a:cxnLst>
                    <a:rect l="l" t="t" r="r" b="b"/>
                    <a:pathLst>
                      <a:path w="31880" h="21600" fill="none">
                        <a:moveTo>
                          <a:pt x="0" y="10015"/>
                        </a:moveTo>
                        <a:cubicBezTo>
                          <a:pt x="3833" y="3993"/>
                          <a:pt x="10565" y="0"/>
                          <a:pt x="18231" y="0"/>
                        </a:cubicBezTo>
                        <a:cubicBezTo>
                          <a:pt x="23408" y="0"/>
                          <a:pt x="28160" y="1821"/>
                          <a:pt x="31880" y="4858"/>
                        </a:cubicBezTo>
                      </a:path>
                      <a:path w="31880" h="21600" stroke="0">
                        <a:moveTo>
                          <a:pt x="0" y="10015"/>
                        </a:moveTo>
                        <a:cubicBezTo>
                          <a:pt x="3833" y="3993"/>
                          <a:pt x="10565" y="0"/>
                          <a:pt x="18231" y="0"/>
                        </a:cubicBezTo>
                        <a:cubicBezTo>
                          <a:pt x="23408" y="0"/>
                          <a:pt x="28160" y="1821"/>
                          <a:pt x="31880" y="4858"/>
                        </a:cubicBezTo>
                        <a:lnTo>
                          <a:pt x="18231" y="21600"/>
                        </a:lnTo>
                        <a:close/>
                      </a:path>
                    </a:pathLst>
                  </a:custGeom>
                  <a:noFill/>
                  <a:ln>
                    <a:solidFill>
                      <a:schemeClr val="accent1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85" name="任意多边形 349300"/>
                  <p:cNvSpPr/>
                  <p:nvPr/>
                </p:nvSpPr>
                <p:spPr>
                  <a:xfrm>
                    <a:off x="2763" y="1281"/>
                    <a:ext cx="764" cy="2304"/>
                  </a:xfrm>
                  <a:custGeom>
                    <a:cxnLst>
                      <a:cxn ang="0">
                        <a:pos x="0" y="4512"/>
                      </a:cxn>
                      <a:cxn ang="0">
                        <a:pos x="31145" y="9560"/>
                      </a:cxn>
                      <a:cxn ang="0">
                        <a:pos x="13212" y="21600"/>
                      </a:cxn>
                    </a:cxnLst>
                    <a:rect l="l" t="t" r="r" b="b"/>
                    <a:pathLst>
                      <a:path w="31146" h="21600" fill="none">
                        <a:moveTo>
                          <a:pt x="0" y="4512"/>
                        </a:moveTo>
                        <a:cubicBezTo>
                          <a:pt x="3652" y="1683"/>
                          <a:pt x="8235" y="0"/>
                          <a:pt x="13212" y="0"/>
                        </a:cubicBezTo>
                        <a:cubicBezTo>
                          <a:pt x="20683" y="0"/>
                          <a:pt x="27268" y="3793"/>
                          <a:pt x="31146" y="9558"/>
                        </a:cubicBezTo>
                      </a:path>
                      <a:path w="31146" h="21600" stroke="0">
                        <a:moveTo>
                          <a:pt x="0" y="4512"/>
                        </a:moveTo>
                        <a:cubicBezTo>
                          <a:pt x="3652" y="1683"/>
                          <a:pt x="8235" y="0"/>
                          <a:pt x="13212" y="0"/>
                        </a:cubicBezTo>
                        <a:cubicBezTo>
                          <a:pt x="20683" y="0"/>
                          <a:pt x="27268" y="3793"/>
                          <a:pt x="31146" y="9558"/>
                        </a:cubicBezTo>
                        <a:lnTo>
                          <a:pt x="13212" y="21600"/>
                        </a:lnTo>
                        <a:close/>
                      </a:path>
                    </a:pathLst>
                  </a:custGeom>
                  <a:noFill/>
                  <a:ln>
                    <a:solidFill>
                      <a:schemeClr val="accent2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7286" name="任意多边形 349301"/>
                  <p:cNvSpPr/>
                  <p:nvPr/>
                </p:nvSpPr>
                <p:spPr>
                  <a:xfrm flipH="1">
                    <a:off x="1800" y="438"/>
                    <a:ext cx="418" cy="1524"/>
                  </a:xfrm>
                  <a:custGeom>
                    <a:rect l="l" t="t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>
                    <a:solidFill>
                      <a:schemeClr val="folHlink"/>
                    </a:solidFill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sp>
              <p:nvSpPr>
                <p:cNvPr id="7287" name="任意多边形 349302"/>
                <p:cNvSpPr/>
                <p:nvPr/>
              </p:nvSpPr>
              <p:spPr>
                <a:xfrm rot="20220000">
                  <a:off x="3280" y="1529"/>
                  <a:ext cx="442" cy="837"/>
                </a:xfrm>
                <a:custGeom>
                  <a:rect l="l" t="t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>
                  <a:solidFill>
                    <a:schemeClr val="accent2"/>
                  </a:solidFill>
                  <a:round/>
                </a:ln>
              </p:spPr>
              <p:txBody>
                <a:bodyPr anchor="t" anchorCtr="0"/>
                <a:lstStyle>
                  <a:defPPr>
                    <a:defRPr lang="en-US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>
                  <a:pPr lvl="0"/>
                  <a:endParaRPr lang="zh-CN" altLang="en-US">
                    <a:latin typeface="Times New Roman" pitchFamily="18" charset="0"/>
                    <a:ea typeface="宋体" pitchFamily="2" charset="-122"/>
                  </a:endParaRPr>
                </a:p>
              </p:txBody>
            </p:sp>
          </p:grpSp>
        </p:grpSp>
        <p:grpSp>
          <p:nvGrpSpPr>
            <p:cNvPr id="7288" name="组合 349303"/>
            <p:cNvGrpSpPr/>
            <p:nvPr/>
          </p:nvGrpSpPr>
          <p:grpSpPr>
            <a:xfrm>
              <a:off x="1476" y="449"/>
              <a:ext cx="4038" cy="2966"/>
              <a:chOff x="210" y="337"/>
              <a:chExt cx="5198" cy="3818"/>
            </a:xfrm>
          </p:grpSpPr>
          <p:sp>
            <p:nvSpPr>
              <p:cNvPr id="7289" name="任意多边形 349304"/>
              <p:cNvSpPr/>
              <p:nvPr/>
            </p:nvSpPr>
            <p:spPr>
              <a:xfrm flipH="1">
                <a:off x="1934" y="2382"/>
                <a:ext cx="485" cy="1479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0" name="任意多边形 349305"/>
              <p:cNvSpPr/>
              <p:nvPr/>
            </p:nvSpPr>
            <p:spPr>
              <a:xfrm flipH="1">
                <a:off x="1054" y="1851"/>
                <a:ext cx="2122" cy="2304"/>
              </a:xfrm>
              <a:custGeom>
                <a:cxnLst>
                  <a:cxn ang="0">
                    <a:pos x="5467" y="0"/>
                  </a:cxn>
                  <a:cxn ang="0">
                    <a:pos x="21588" y="21601"/>
                  </a:cxn>
                  <a:cxn ang="0">
                    <a:pos x="0" y="20897"/>
                  </a:cxn>
                </a:cxnLst>
                <a:rect l="l" t="t" r="r" b="b"/>
                <a:pathLst>
                  <a:path w="21600" h="21602" fill="none">
                    <a:moveTo>
                      <a:pt x="5467" y="0"/>
                    </a:moveTo>
                    <a:cubicBezTo>
                      <a:pt x="14754" y="2422"/>
                      <a:pt x="21600" y="10860"/>
                      <a:pt x="21600" y="20897"/>
                    </a:cubicBezTo>
                    <a:cubicBezTo>
                      <a:pt x="21600" y="21134"/>
                      <a:pt x="21596" y="21370"/>
                      <a:pt x="21589" y="21601"/>
                    </a:cubicBezTo>
                  </a:path>
                  <a:path w="21600" h="21602" stroke="0">
                    <a:moveTo>
                      <a:pt x="5467" y="0"/>
                    </a:moveTo>
                    <a:cubicBezTo>
                      <a:pt x="14754" y="2422"/>
                      <a:pt x="21600" y="10860"/>
                      <a:pt x="21600" y="20897"/>
                    </a:cubicBezTo>
                    <a:cubicBezTo>
                      <a:pt x="21600" y="21134"/>
                      <a:pt x="21596" y="21370"/>
                      <a:pt x="21589" y="21601"/>
                    </a:cubicBezTo>
                    <a:lnTo>
                      <a:pt x="0" y="20897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1" name="任意多边形 349306"/>
              <p:cNvSpPr/>
              <p:nvPr/>
            </p:nvSpPr>
            <p:spPr>
              <a:xfrm flipH="1">
                <a:off x="1266" y="1480"/>
                <a:ext cx="1244" cy="2379"/>
              </a:xfrm>
              <a:custGeom>
                <a:cxnLst>
                  <a:cxn ang="0">
                    <a:pos x="0" y="1285"/>
                  </a:cxn>
                  <a:cxn ang="0">
                    <a:pos x="28928" y="22304"/>
                  </a:cxn>
                  <a:cxn ang="0">
                    <a:pos x="7340" y="21600"/>
                  </a:cxn>
                </a:cxnLst>
                <a:rect l="l" t="t" r="r" b="b"/>
                <a:pathLst>
                  <a:path w="28940" h="22305" fill="none">
                    <a:moveTo>
                      <a:pt x="0" y="1285"/>
                    </a:moveTo>
                    <a:cubicBezTo>
                      <a:pt x="2288" y="452"/>
                      <a:pt x="4761" y="0"/>
                      <a:pt x="7340" y="0"/>
                    </a:cubicBezTo>
                    <a:cubicBezTo>
                      <a:pt x="19269" y="0"/>
                      <a:pt x="28940" y="9671"/>
                      <a:pt x="28940" y="21600"/>
                    </a:cubicBezTo>
                    <a:cubicBezTo>
                      <a:pt x="28940" y="21837"/>
                      <a:pt x="28936" y="22073"/>
                      <a:pt x="28929" y="22304"/>
                    </a:cubicBezTo>
                  </a:path>
                  <a:path w="28940" h="22305" stroke="0">
                    <a:moveTo>
                      <a:pt x="0" y="1285"/>
                    </a:moveTo>
                    <a:cubicBezTo>
                      <a:pt x="2288" y="452"/>
                      <a:pt x="4761" y="0"/>
                      <a:pt x="7340" y="0"/>
                    </a:cubicBezTo>
                    <a:cubicBezTo>
                      <a:pt x="19269" y="0"/>
                      <a:pt x="28940" y="9671"/>
                      <a:pt x="28940" y="21600"/>
                    </a:cubicBezTo>
                    <a:cubicBezTo>
                      <a:pt x="28940" y="21837"/>
                      <a:pt x="28936" y="22073"/>
                      <a:pt x="28929" y="22304"/>
                    </a:cubicBezTo>
                    <a:lnTo>
                      <a:pt x="7340" y="2160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2" name="任意多边形 349307"/>
              <p:cNvSpPr/>
              <p:nvPr/>
            </p:nvSpPr>
            <p:spPr>
              <a:xfrm flipH="1">
                <a:off x="210" y="1168"/>
                <a:ext cx="2376" cy="2379"/>
              </a:xfrm>
              <a:custGeom>
                <a:cxnLst>
                  <a:cxn ang="0">
                    <a:pos x="0" y="4241"/>
                  </a:cxn>
                  <a:cxn ang="0">
                    <a:pos x="34443" y="22304"/>
                  </a:cxn>
                  <a:cxn ang="0">
                    <a:pos x="12855" y="21600"/>
                  </a:cxn>
                </a:cxnLst>
                <a:rect l="l" t="t" r="r" b="b"/>
                <a:pathLst>
                  <a:path w="34455" h="22305" fill="none">
                    <a:moveTo>
                      <a:pt x="0" y="4241"/>
                    </a:moveTo>
                    <a:cubicBezTo>
                      <a:pt x="3591" y="1576"/>
                      <a:pt x="8039" y="0"/>
                      <a:pt x="12855" y="0"/>
                    </a:cubicBezTo>
                    <a:cubicBezTo>
                      <a:pt x="24784" y="0"/>
                      <a:pt x="34455" y="9671"/>
                      <a:pt x="34455" y="21600"/>
                    </a:cubicBezTo>
                    <a:cubicBezTo>
                      <a:pt x="34455" y="21837"/>
                      <a:pt x="34451" y="22073"/>
                      <a:pt x="34444" y="22304"/>
                    </a:cubicBezTo>
                  </a:path>
                  <a:path w="34455" h="22305" stroke="0">
                    <a:moveTo>
                      <a:pt x="0" y="4241"/>
                    </a:moveTo>
                    <a:cubicBezTo>
                      <a:pt x="3591" y="1576"/>
                      <a:pt x="8039" y="0"/>
                      <a:pt x="12855" y="0"/>
                    </a:cubicBezTo>
                    <a:cubicBezTo>
                      <a:pt x="24784" y="0"/>
                      <a:pt x="34455" y="9671"/>
                      <a:pt x="34455" y="21600"/>
                    </a:cubicBezTo>
                    <a:cubicBezTo>
                      <a:pt x="34455" y="21837"/>
                      <a:pt x="34451" y="22073"/>
                      <a:pt x="34444" y="22304"/>
                    </a:cubicBezTo>
                    <a:lnTo>
                      <a:pt x="12855" y="21600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3" name="任意多边形 349308"/>
              <p:cNvSpPr/>
              <p:nvPr/>
            </p:nvSpPr>
            <p:spPr>
              <a:xfrm>
                <a:off x="2840" y="1503"/>
                <a:ext cx="381" cy="2379"/>
              </a:xfrm>
              <a:custGeom>
                <a:cxnLst>
                  <a:cxn ang="0">
                    <a:pos x="0" y="4512"/>
                  </a:cxn>
                  <a:cxn ang="0">
                    <a:pos x="34800" y="22304"/>
                  </a:cxn>
                  <a:cxn ang="0">
                    <a:pos x="13212" y="21600"/>
                  </a:cxn>
                </a:cxnLst>
                <a:rect l="l" t="t" r="r" b="b"/>
                <a:pathLst>
                  <a:path w="34812" h="22305" fill="none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</a:path>
                  <a:path w="34812" h="22305" stroke="0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4" name="任意多边形 349309"/>
              <p:cNvSpPr/>
              <p:nvPr/>
            </p:nvSpPr>
            <p:spPr>
              <a:xfrm>
                <a:off x="2940" y="1492"/>
                <a:ext cx="1004" cy="2379"/>
              </a:xfrm>
              <a:custGeom>
                <a:cxnLst>
                  <a:cxn ang="0">
                    <a:pos x="0" y="4512"/>
                  </a:cxn>
                  <a:cxn ang="0">
                    <a:pos x="34800" y="22304"/>
                  </a:cxn>
                  <a:cxn ang="0">
                    <a:pos x="13212" y="21600"/>
                  </a:cxn>
                </a:cxnLst>
                <a:rect l="l" t="t" r="r" b="b"/>
                <a:pathLst>
                  <a:path w="34812" h="22305" fill="none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</a:path>
                  <a:path w="34812" h="22305" stroke="0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5" name="任意多边形 349310"/>
              <p:cNvSpPr/>
              <p:nvPr/>
            </p:nvSpPr>
            <p:spPr>
              <a:xfrm>
                <a:off x="3301" y="2635"/>
                <a:ext cx="485" cy="1479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6" name="任意多边形 349311"/>
              <p:cNvSpPr/>
              <p:nvPr/>
            </p:nvSpPr>
            <p:spPr>
              <a:xfrm rot="19680000" flipV="1">
                <a:off x="2546" y="2150"/>
                <a:ext cx="442" cy="83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2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7" name="任意多边形 349312"/>
              <p:cNvSpPr/>
              <p:nvPr/>
            </p:nvSpPr>
            <p:spPr>
              <a:xfrm flipH="1">
                <a:off x="489" y="2504"/>
                <a:ext cx="1085" cy="1524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8" name="任意多边形 349313"/>
              <p:cNvSpPr/>
              <p:nvPr/>
            </p:nvSpPr>
            <p:spPr>
              <a:xfrm flipH="1">
                <a:off x="1000" y="893"/>
                <a:ext cx="696" cy="1524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299" name="任意多边形 349314"/>
              <p:cNvSpPr/>
              <p:nvPr/>
            </p:nvSpPr>
            <p:spPr>
              <a:xfrm>
                <a:off x="4401" y="2280"/>
                <a:ext cx="1007" cy="1601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300" name="任意多边形 349315"/>
              <p:cNvSpPr/>
              <p:nvPr/>
            </p:nvSpPr>
            <p:spPr>
              <a:xfrm>
                <a:off x="3878" y="1470"/>
                <a:ext cx="1518" cy="106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301" name="任意多边形 349316"/>
              <p:cNvSpPr/>
              <p:nvPr/>
            </p:nvSpPr>
            <p:spPr>
              <a:xfrm>
                <a:off x="3934" y="337"/>
                <a:ext cx="663" cy="1434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7302" name="任意多边形 349317"/>
              <p:cNvSpPr/>
              <p:nvPr/>
            </p:nvSpPr>
            <p:spPr>
              <a:xfrm rot="1380000" flipH="1">
                <a:off x="1702" y="1506"/>
                <a:ext cx="442" cy="83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2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</p:grpSp>
      </p:grpSp>
      <p:sp>
        <p:nvSpPr>
          <p:cNvPr id="349319" name="标题 349318"/>
          <p:cNvSpPr>
            <a:spLocks noGrp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49320" name="副标题 349319"/>
          <p:cNvSpPr>
            <a:spLocks noGrp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Tx/>
              <a:buFontTx/>
              <a:buNone/>
              <a:defRPr/>
            </a:lvl1pPr>
            <a:lvl2pPr marL="457200" lvl="1" indent="0" algn="ctr">
              <a:buClr>
                <a:schemeClr val="folHlink"/>
              </a:buClr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 typeface="Times New Roman" pitchFamily="18" charset="0"/>
              <a:buNone/>
              <a:defRPr/>
            </a:lvl4pPr>
            <a:lvl5pPr marL="1828800" lvl="4" indent="0" algn="ctr">
              <a:buClrTx/>
              <a:buSzTx/>
              <a:buFont typeface="Times New Roman" pitchFamily="18" charset="0"/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7305" name="日期占位符 349320"/>
          <p:cNvSpPr>
            <a:spLocks noGrp="1"/>
          </p:cNvSpPr>
          <p:nvPr>
            <p:ph type="dt" sz="quarter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7306" name="页脚占位符 349321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7307" name="灯片编号占位符 349322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5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5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08476" cy="41148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981200"/>
            <a:ext cx="3808476" cy="41148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7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8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9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4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5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3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4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7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7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5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716657" cy="57943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5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SmartArt 占位符 2"/>
          <p:cNvSpPr>
            <a:spLocks noGrp="1"/>
          </p:cNvSpPr>
          <p:nvPr>
            <p:ph type="dgm" idx="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48298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5" name="页脚占位符 348299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6" name="灯片编号占位符 348300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 i="0">
                <a:latin typeface="Arial Black" pitchFamily="34" charset="0"/>
                <a:ea typeface="宋体" pitchFamily="2" charset="-122"/>
              </a:defRPr>
            </a:lvl1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45.xml" /><Relationship Id="rId11" Type="http://schemas.openxmlformats.org/officeDocument/2006/relationships/slideLayout" Target="../slideLayouts/slideLayout46.xml" /><Relationship Id="rId12" Type="http://schemas.openxmlformats.org/officeDocument/2006/relationships/slideLayout" Target="../slideLayouts/slideLayout47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37.xml" /><Relationship Id="rId3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40.xml" /><Relationship Id="rId6" Type="http://schemas.openxmlformats.org/officeDocument/2006/relationships/slideLayout" Target="../slideLayouts/slideLayout41.xml" /><Relationship Id="rId7" Type="http://schemas.openxmlformats.org/officeDocument/2006/relationships/slideLayout" Target="../slideLayouts/slideLayout42.xml" /><Relationship Id="rId8" Type="http://schemas.openxmlformats.org/officeDocument/2006/relationships/slideLayout" Target="../slideLayouts/slideLayout43.xml" /><Relationship Id="rId9" Type="http://schemas.openxmlformats.org/officeDocument/2006/relationships/slideLayout" Target="../slideLayouts/slideLayout4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日期占位符 245761"/>
          <p:cNvSpPr>
            <a:spLocks noGrp="1"/>
          </p:cNvSpPr>
          <p:nvPr>
            <p:ph type="dt" sz="half" idx="4294967295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2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027" name="灯片编号占位符 245762"/>
          <p:cNvSpPr>
            <a:spLocks noGrp="1"/>
          </p:cNvSpPr>
          <p:nvPr>
            <p:ph type="sldNum" sz="quarter" idx="1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2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1028" name="组合 245763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1029" name="组合 245764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030" name="任意多边形 245765"/>
              <p:cNvSpPr/>
              <p:nvPr/>
            </p:nvSpPr>
            <p:spPr>
              <a:xfrm>
                <a:off x="1728" y="2644"/>
                <a:ext cx="2882" cy="1671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rgbClr val="002E8B"/>
                  </a:gs>
                </a:gsLst>
                <a:lin ang="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1031" name="任意多边形 245766"/>
              <p:cNvSpPr/>
              <p:nvPr/>
            </p:nvSpPr>
            <p:spPr>
              <a:xfrm>
                <a:off x="4170" y="2671"/>
                <a:ext cx="1259" cy="811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rgbClr val="002E8B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1032" name="任意多边形 245767"/>
              <p:cNvSpPr/>
              <p:nvPr/>
            </p:nvSpPr>
            <p:spPr>
              <a:xfrm>
                <a:off x="2900" y="3346"/>
                <a:ext cx="2849" cy="969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A7D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1033" name="任意多边形 245768"/>
              <p:cNvSpPr/>
              <p:nvPr/>
            </p:nvSpPr>
            <p:spPr>
              <a:xfrm>
                <a:off x="2748" y="2230"/>
                <a:ext cx="3007" cy="2085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  <p:sp>
            <p:nvSpPr>
              <p:cNvPr id="1034" name="任意多边形 245769"/>
              <p:cNvSpPr/>
              <p:nvPr/>
            </p:nvSpPr>
            <p:spPr>
              <a:xfrm>
                <a:off x="4501" y="2317"/>
                <a:ext cx="1248" cy="539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D86"/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/>
              </a:p>
            </p:txBody>
          </p:sp>
        </p:grpSp>
        <p:sp>
          <p:nvSpPr>
            <p:cNvPr id="1035" name="任意多边形 245770"/>
            <p:cNvSpPr/>
            <p:nvPr/>
          </p:nvSpPr>
          <p:spPr>
            <a:xfrm>
              <a:off x="3322" y="1341"/>
              <a:ext cx="1825" cy="1537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  <p:sp>
          <p:nvSpPr>
            <p:cNvPr id="1036" name="任意多边形 245771"/>
            <p:cNvSpPr/>
            <p:nvPr/>
          </p:nvSpPr>
          <p:spPr>
            <a:xfrm>
              <a:off x="0" y="0"/>
              <a:ext cx="5758" cy="1776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  <a:round/>
            </a:ln>
          </p:spPr>
          <p:txBody>
            <a:bodyPr anchor="t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</p:grpSp>
      <p:sp>
        <p:nvSpPr>
          <p:cNvPr id="1037" name="标题 245772"/>
          <p:cNvSpPr>
            <a:spLocks noGrp="1" noRot="1"/>
          </p:cNvSpPr>
          <p:nvPr>
            <p:ph type="title" idx="2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4400" b="1" i="0" u="none" kern="1200" baseline="0">
                <a:solidFill>
                  <a:schemeClr val="tx2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Garamond" pitchFamily="18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8" name="页脚占位符 245773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2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9" name="文本占位符 245774"/>
          <p:cNvSpPr>
            <a:spLocks noGrp="1"/>
          </p:cNvSpPr>
          <p:nvPr>
            <p:ph type="body" idx="4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32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lang="en-US" altLang="en-US" sz="28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lang="en-US" altLang="en-US" sz="24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104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/>
  <p:timing/>
  <p:hf hdr="0" dt="0"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1" i="0" u="none" kern="1200" baseline="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Garamond" pitchFamily="18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98" name="组合 352257"/>
          <p:cNvGrpSpPr/>
          <p:nvPr/>
        </p:nvGrpSpPr>
        <p:grpSpPr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4099" name="椭圆 352258"/>
            <p:cNvSpPr/>
            <p:nvPr/>
          </p:nvSpPr>
          <p:spPr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4100" name="椭圆 352259"/>
            <p:cNvSpPr/>
            <p:nvPr/>
          </p:nvSpPr>
          <p:spPr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4101" name="椭圆 352260"/>
            <p:cNvSpPr/>
            <p:nvPr/>
          </p:nvSpPr>
          <p:spPr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4102" name="椭圆 352261"/>
            <p:cNvSpPr/>
            <p:nvPr/>
          </p:nvSpPr>
          <p:spPr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4103" name="椭圆 352262"/>
            <p:cNvSpPr/>
            <p:nvPr/>
          </p:nvSpPr>
          <p:spPr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0"/>
                </a:spcBef>
              </a:pPr>
              <a:endParaRPr lang="zh-CN" altLang="en-US" i="0" u="none">
                <a:latin typeface="Times New Roman" pitchFamily="18" charset="0"/>
                <a:ea typeface="宋体" pitchFamily="2" charset="-122"/>
              </a:endParaRPr>
            </a:p>
          </p:txBody>
        </p:sp>
      </p:grpSp>
      <p:sp>
        <p:nvSpPr>
          <p:cNvPr id="4104" name="文本占位符 35226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105" name="日期占位符 352264"/>
          <p:cNvSpPr>
            <a:spLocks noGrp="1"/>
          </p:cNvSpPr>
          <p:nvPr>
            <p:ph type="dt" sz="half" idx="1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0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06" name="页脚占位符 352265"/>
          <p:cNvSpPr>
            <a:spLocks noGrp="1"/>
          </p:cNvSpPr>
          <p:nvPr>
            <p:ph type="ftr" sz="quarter" idx="2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0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107" name="灯片编号占位符 352266"/>
          <p:cNvSpPr>
            <a:spLocks noGrp="1"/>
          </p:cNvSpPr>
          <p:nvPr>
            <p:ph type="sldNum" sz="quarter" idx="3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000" b="0" i="0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08" name="标题 352267"/>
          <p:cNvSpPr>
            <a:spLocks noGrp="1"/>
          </p:cNvSpPr>
          <p:nvPr>
            <p:ph type="title" idx="4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38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pic>
        <p:nvPicPr>
          <p:cNvPr id="4109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</p:sldLayoutIdLst>
  <p:transition spd="med"/>
  <p:timing/>
  <p:txStyles>
    <p:title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8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l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¡"/>
        <a:defRPr sz="2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l"/>
        <a:defRPr sz="2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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4" name="组合 348161"/>
          <p:cNvGrpSpPr/>
          <p:nvPr/>
        </p:nvGrpSpPr>
        <p:grpSpPr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3075" name="组合 348162"/>
            <p:cNvGrpSpPr/>
            <p:nvPr/>
          </p:nvGrpSpPr>
          <p:grpSpPr>
            <a:xfrm>
              <a:off x="4080" y="1910"/>
              <a:ext cx="768" cy="576"/>
              <a:chExt cx="768" cy="576"/>
            </a:xfrm>
          </p:grpSpPr>
          <p:sp>
            <p:nvSpPr>
              <p:cNvPr id="3076" name="椭圆 348163"/>
              <p:cNvSpPr/>
              <p:nvPr/>
            </p:nvSpPr>
            <p:spPr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077" name="椭圆 348164"/>
              <p:cNvSpPr/>
              <p:nvPr/>
            </p:nvSpPr>
            <p:spPr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</p:grpSp>
        <p:grpSp>
          <p:nvGrpSpPr>
            <p:cNvPr id="3078" name="组合 348165"/>
            <p:cNvGrpSpPr/>
            <p:nvPr/>
          </p:nvGrpSpPr>
          <p:grpSpPr>
            <a:xfrm>
              <a:off x="4257" y="1103"/>
              <a:ext cx="768" cy="576"/>
              <a:chExt cx="768" cy="576"/>
            </a:xfrm>
          </p:grpSpPr>
          <p:sp>
            <p:nvSpPr>
              <p:cNvPr id="3079" name="椭圆 348166"/>
              <p:cNvSpPr/>
              <p:nvPr/>
            </p:nvSpPr>
            <p:spPr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080" name="椭圆 348167"/>
              <p:cNvSpPr/>
              <p:nvPr/>
            </p:nvSpPr>
            <p:spPr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</p:grpSp>
        <p:grpSp>
          <p:nvGrpSpPr>
            <p:cNvPr id="3081" name="组合 348168"/>
            <p:cNvGrpSpPr/>
            <p:nvPr/>
          </p:nvGrpSpPr>
          <p:grpSpPr>
            <a:xfrm>
              <a:off x="3134" y="0"/>
              <a:ext cx="768" cy="576"/>
              <a:chExt cx="768" cy="576"/>
            </a:xfrm>
          </p:grpSpPr>
          <p:sp>
            <p:nvSpPr>
              <p:cNvPr id="3082" name="椭圆 348169"/>
              <p:cNvSpPr/>
              <p:nvPr/>
            </p:nvSpPr>
            <p:spPr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083" name="椭圆 348170"/>
              <p:cNvSpPr/>
              <p:nvPr/>
            </p:nvSpPr>
            <p:spPr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</p:grpSp>
        <p:grpSp>
          <p:nvGrpSpPr>
            <p:cNvPr id="3084" name="组合 348171"/>
            <p:cNvGrpSpPr/>
            <p:nvPr/>
          </p:nvGrpSpPr>
          <p:grpSpPr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3085" name="组合 348172"/>
              <p:cNvGrpSpPr/>
              <p:nvPr/>
            </p:nvGrpSpPr>
            <p:grpSpPr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3086" name="椭圆 348173"/>
                <p:cNvSpPr/>
                <p:nvPr/>
              </p:nvSpPr>
              <p:spPr>
                <a:xfrm>
                  <a:off x="1265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 anchor="t" anchorCtr="0"/>
                <a:lstStyle>
                  <a:defPPr>
                    <a:defRPr lang="en-US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>
                  <a:pPr lvl="0"/>
                  <a:endParaRPr lang="zh-CN" altLang="en-US">
                    <a:latin typeface="Times New Roman" pitchFamily="18" charset="0"/>
                    <a:ea typeface="宋体" pitchFamily="2" charset="-122"/>
                  </a:endParaRPr>
                </a:p>
              </p:txBody>
            </p:sp>
            <p:sp>
              <p:nvSpPr>
                <p:cNvPr id="3087" name="椭圆 348174"/>
                <p:cNvSpPr/>
                <p:nvPr/>
              </p:nvSpPr>
              <p:spPr>
                <a:xfrm>
                  <a:off x="2380" y="1601"/>
                  <a:ext cx="579" cy="406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  <a:miter lim="800000"/>
                </a:ln>
              </p:spPr>
              <p:txBody>
                <a:bodyPr anchor="t" anchorCtr="0"/>
                <a:lstStyle>
                  <a:defPPr>
                    <a:defRPr lang="en-US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>
                  <a:pPr lvl="0"/>
                  <a:endParaRPr lang="zh-CN" altLang="en-US">
                    <a:latin typeface="Times New Roman" pitchFamily="18" charset="0"/>
                    <a:ea typeface="宋体" pitchFamily="2" charset="-122"/>
                  </a:endParaRPr>
                </a:p>
              </p:txBody>
            </p:sp>
          </p:grpSp>
          <p:grpSp>
            <p:nvGrpSpPr>
              <p:cNvPr id="3088" name="组合 348175"/>
              <p:cNvGrpSpPr/>
              <p:nvPr/>
            </p:nvGrpSpPr>
            <p:grpSpPr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3089" name="组合 348176"/>
                <p:cNvGrpSpPr/>
                <p:nvPr/>
              </p:nvGrpSpPr>
              <p:grpSpPr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3090" name="任意多边形 348177"/>
                  <p:cNvSpPr/>
                  <p:nvPr/>
                </p:nvSpPr>
                <p:spPr>
                  <a:xfrm rot="2700000">
                    <a:off x="2765" y="2236"/>
                    <a:ext cx="1724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091" name="任意多边形 348178"/>
                  <p:cNvSpPr/>
                  <p:nvPr/>
                </p:nvSpPr>
                <p:spPr>
                  <a:xfrm rot="2700000">
                    <a:off x="4020" y="3149"/>
                    <a:ext cx="925" cy="49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092" name="组合 348179"/>
                <p:cNvGrpSpPr/>
                <p:nvPr/>
              </p:nvGrpSpPr>
              <p:grpSpPr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3093" name="任意多边形 348180"/>
                  <p:cNvSpPr/>
                  <p:nvPr/>
                </p:nvSpPr>
                <p:spPr>
                  <a:xfrm rot="2100000">
                    <a:off x="2864" y="2019"/>
                    <a:ext cx="1814" cy="347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094" name="任意多边形 348181"/>
                  <p:cNvSpPr/>
                  <p:nvPr/>
                </p:nvSpPr>
                <p:spPr>
                  <a:xfrm rot="2100000">
                    <a:off x="4353" y="2806"/>
                    <a:ext cx="974" cy="545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095" name="组合 348182"/>
                <p:cNvGrpSpPr/>
                <p:nvPr/>
              </p:nvGrpSpPr>
              <p:grpSpPr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3096" name="任意多边形 348183"/>
                  <p:cNvSpPr/>
                  <p:nvPr/>
                </p:nvSpPr>
                <p:spPr>
                  <a:xfrm rot="1560000">
                    <a:off x="2897" y="1832"/>
                    <a:ext cx="1736" cy="30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097" name="任意多边形 348184"/>
                  <p:cNvSpPr/>
                  <p:nvPr/>
                </p:nvSpPr>
                <p:spPr>
                  <a:xfrm rot="1560000">
                    <a:off x="4442" y="2420"/>
                    <a:ext cx="932" cy="47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098" name="组合 348185"/>
                <p:cNvGrpSpPr/>
                <p:nvPr/>
              </p:nvGrpSpPr>
              <p:grpSpPr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3099" name="任意多边形 348186"/>
                  <p:cNvSpPr/>
                  <p:nvPr/>
                </p:nvSpPr>
                <p:spPr>
                  <a:xfrm rot="1080000">
                    <a:off x="2924" y="1636"/>
                    <a:ext cx="1677" cy="33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00" name="任意多边形 348187"/>
                  <p:cNvSpPr/>
                  <p:nvPr/>
                </p:nvSpPr>
                <p:spPr>
                  <a:xfrm rot="1080000">
                    <a:off x="4495" y="2037"/>
                    <a:ext cx="901" cy="52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01" name="组合 348188"/>
                <p:cNvGrpSpPr/>
                <p:nvPr/>
              </p:nvGrpSpPr>
              <p:grpSpPr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3102" name="任意多边形 348189"/>
                  <p:cNvSpPr/>
                  <p:nvPr/>
                </p:nvSpPr>
                <p:spPr>
                  <a:xfrm rot="420000">
                    <a:off x="2958" y="1414"/>
                    <a:ext cx="1545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03" name="任意多边形 348190"/>
                  <p:cNvSpPr/>
                  <p:nvPr/>
                </p:nvSpPr>
                <p:spPr>
                  <a:xfrm rot="420000">
                    <a:off x="4470" y="1582"/>
                    <a:ext cx="830" cy="48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04" name="组合 348191"/>
                <p:cNvGrpSpPr/>
                <p:nvPr/>
              </p:nvGrpSpPr>
              <p:grpSpPr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3105" name="任意多边形 348192"/>
                  <p:cNvSpPr/>
                  <p:nvPr/>
                </p:nvSpPr>
                <p:spPr>
                  <a:xfrm rot="21480000">
                    <a:off x="2983" y="1289"/>
                    <a:ext cx="1404" cy="219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06" name="任意多边形 348193"/>
                  <p:cNvSpPr/>
                  <p:nvPr/>
                </p:nvSpPr>
                <p:spPr>
                  <a:xfrm rot="21480000">
                    <a:off x="4379" y="1269"/>
                    <a:ext cx="754" cy="34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07" name="组合 348194"/>
                <p:cNvGrpSpPr/>
                <p:nvPr/>
              </p:nvGrpSpPr>
              <p:grpSpPr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3108" name="任意多边形 348195"/>
                  <p:cNvSpPr/>
                  <p:nvPr/>
                </p:nvSpPr>
                <p:spPr>
                  <a:xfrm rot="20760000">
                    <a:off x="2938" y="1129"/>
                    <a:ext cx="1233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09" name="任意多边形 348196"/>
                  <p:cNvSpPr/>
                  <p:nvPr/>
                </p:nvSpPr>
                <p:spPr>
                  <a:xfrm rot="20760000">
                    <a:off x="4155" y="917"/>
                    <a:ext cx="662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10" name="组合 348197"/>
                <p:cNvGrpSpPr/>
                <p:nvPr/>
              </p:nvGrpSpPr>
              <p:grpSpPr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3111" name="任意多边形 348198"/>
                  <p:cNvSpPr/>
                  <p:nvPr/>
                </p:nvSpPr>
                <p:spPr>
                  <a:xfrm rot="18900000" flipH="1">
                    <a:off x="876" y="2359"/>
                    <a:ext cx="1724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12" name="任意多边形 348199"/>
                  <p:cNvSpPr/>
                  <p:nvPr/>
                </p:nvSpPr>
                <p:spPr>
                  <a:xfrm rot="18900000" flipH="1">
                    <a:off x="418" y="3271"/>
                    <a:ext cx="925" cy="49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13" name="组合 348200"/>
                <p:cNvGrpSpPr/>
                <p:nvPr/>
              </p:nvGrpSpPr>
              <p:grpSpPr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3114" name="任意多边形 348201"/>
                  <p:cNvSpPr/>
                  <p:nvPr/>
                </p:nvSpPr>
                <p:spPr>
                  <a:xfrm rot="19500000" flipH="1">
                    <a:off x="644" y="2196"/>
                    <a:ext cx="1814" cy="347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15" name="任意多边形 348202"/>
                  <p:cNvSpPr/>
                  <p:nvPr/>
                </p:nvSpPr>
                <p:spPr>
                  <a:xfrm rot="19500000" flipH="1">
                    <a:off x="-5" y="2983"/>
                    <a:ext cx="974" cy="545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16" name="组合 348203"/>
                <p:cNvGrpSpPr/>
                <p:nvPr/>
              </p:nvGrpSpPr>
              <p:grpSpPr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3117" name="任意多边形 348204"/>
                  <p:cNvSpPr/>
                  <p:nvPr/>
                </p:nvSpPr>
                <p:spPr>
                  <a:xfrm rot="20040000" flipH="1">
                    <a:off x="689" y="2009"/>
                    <a:ext cx="1736" cy="30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18" name="任意多边形 348205"/>
                  <p:cNvSpPr/>
                  <p:nvPr/>
                </p:nvSpPr>
                <p:spPr>
                  <a:xfrm rot="20040000" flipH="1">
                    <a:off x="-52" y="2597"/>
                    <a:ext cx="932" cy="47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19" name="组合 348206"/>
                <p:cNvGrpSpPr/>
                <p:nvPr/>
              </p:nvGrpSpPr>
              <p:grpSpPr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3120" name="任意多边形 348207"/>
                  <p:cNvSpPr/>
                  <p:nvPr/>
                </p:nvSpPr>
                <p:spPr>
                  <a:xfrm rot="20520000" flipH="1">
                    <a:off x="721" y="1813"/>
                    <a:ext cx="1677" cy="33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21" name="任意多边形 348208"/>
                  <p:cNvSpPr/>
                  <p:nvPr/>
                </p:nvSpPr>
                <p:spPr>
                  <a:xfrm rot="20520000" flipH="1">
                    <a:off x="-74" y="2214"/>
                    <a:ext cx="901" cy="52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22" name="组合 348209"/>
                <p:cNvGrpSpPr/>
                <p:nvPr/>
              </p:nvGrpSpPr>
              <p:grpSpPr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3123" name="任意多边形 348210"/>
                  <p:cNvSpPr/>
                  <p:nvPr/>
                </p:nvSpPr>
                <p:spPr>
                  <a:xfrm rot="21180000" flipH="1">
                    <a:off x="819" y="1591"/>
                    <a:ext cx="1545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24" name="任意多边形 348211"/>
                  <p:cNvSpPr/>
                  <p:nvPr/>
                </p:nvSpPr>
                <p:spPr>
                  <a:xfrm rot="21180000" flipH="1">
                    <a:off x="22" y="1759"/>
                    <a:ext cx="830" cy="48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25" name="组合 348212"/>
                <p:cNvGrpSpPr/>
                <p:nvPr/>
              </p:nvGrpSpPr>
              <p:grpSpPr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3126" name="任意多边形 348213"/>
                  <p:cNvSpPr/>
                  <p:nvPr/>
                </p:nvSpPr>
                <p:spPr>
                  <a:xfrm rot="120000" flipH="1">
                    <a:off x="935" y="1466"/>
                    <a:ext cx="1404" cy="219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27" name="任意多边形 348214"/>
                  <p:cNvSpPr/>
                  <p:nvPr/>
                </p:nvSpPr>
                <p:spPr>
                  <a:xfrm rot="120000" flipH="1">
                    <a:off x="189" y="1446"/>
                    <a:ext cx="754" cy="34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28" name="组合 348215"/>
                <p:cNvGrpSpPr/>
                <p:nvPr/>
              </p:nvGrpSpPr>
              <p:grpSpPr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3129" name="任意多边形 348216"/>
                  <p:cNvSpPr/>
                  <p:nvPr/>
                </p:nvSpPr>
                <p:spPr>
                  <a:xfrm rot="840000" flipH="1">
                    <a:off x="1151" y="1306"/>
                    <a:ext cx="1233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30" name="任意多边形 348217"/>
                  <p:cNvSpPr/>
                  <p:nvPr/>
                </p:nvSpPr>
                <p:spPr>
                  <a:xfrm rot="840000" flipH="1">
                    <a:off x="505" y="1094"/>
                    <a:ext cx="662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31" name="组合 348218"/>
                <p:cNvGrpSpPr/>
                <p:nvPr/>
              </p:nvGrpSpPr>
              <p:grpSpPr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3132" name="任意多边形 348219"/>
                  <p:cNvSpPr/>
                  <p:nvPr/>
                </p:nvSpPr>
                <p:spPr>
                  <a:xfrm rot="1320000" flipH="1">
                    <a:off x="1233" y="1238"/>
                    <a:ext cx="1233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33" name="任意多边形 348220"/>
                  <p:cNvSpPr/>
                  <p:nvPr/>
                </p:nvSpPr>
                <p:spPr>
                  <a:xfrm rot="1320000" flipH="1">
                    <a:off x="616" y="899"/>
                    <a:ext cx="662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34" name="组合 348221"/>
                <p:cNvGrpSpPr/>
                <p:nvPr/>
              </p:nvGrpSpPr>
              <p:grpSpPr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3135" name="任意多边形 348222"/>
                  <p:cNvSpPr/>
                  <p:nvPr/>
                </p:nvSpPr>
                <p:spPr>
                  <a:xfrm rot="2040000" flipH="1">
                    <a:off x="3681" y="438"/>
                    <a:ext cx="484" cy="8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36" name="任意多边形 348223"/>
                  <p:cNvSpPr/>
                  <p:nvPr/>
                </p:nvSpPr>
                <p:spPr>
                  <a:xfrm rot="2040000" flipH="1">
                    <a:off x="3472" y="231"/>
                    <a:ext cx="260" cy="13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37" name="组合 348224"/>
                <p:cNvGrpSpPr/>
                <p:nvPr/>
              </p:nvGrpSpPr>
              <p:grpSpPr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3138" name="任意多边形 348225"/>
                  <p:cNvSpPr/>
                  <p:nvPr/>
                </p:nvSpPr>
                <p:spPr>
                  <a:xfrm rot="2700000" flipH="1">
                    <a:off x="3727" y="383"/>
                    <a:ext cx="491" cy="8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39" name="任意多边形 348226"/>
                  <p:cNvSpPr/>
                  <p:nvPr/>
                </p:nvSpPr>
                <p:spPr>
                  <a:xfrm rot="2700000" flipH="1">
                    <a:off x="3554" y="118"/>
                    <a:ext cx="264" cy="13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40" name="组合 348227"/>
                <p:cNvGrpSpPr/>
                <p:nvPr/>
              </p:nvGrpSpPr>
              <p:grpSpPr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3141" name="任意多边形 348228"/>
                  <p:cNvSpPr/>
                  <p:nvPr/>
                </p:nvSpPr>
                <p:spPr>
                  <a:xfrm rot="3480000" flipH="1">
                    <a:off x="1753" y="957"/>
                    <a:ext cx="1100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42" name="任意多边形 348229"/>
                  <p:cNvSpPr/>
                  <p:nvPr/>
                </p:nvSpPr>
                <p:spPr>
                  <a:xfrm rot="3480000" flipH="1">
                    <a:off x="1505" y="230"/>
                    <a:ext cx="591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43" name="组合 348230"/>
                <p:cNvGrpSpPr/>
                <p:nvPr/>
              </p:nvGrpSpPr>
              <p:grpSpPr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3144" name="任意多边形 348231"/>
                  <p:cNvSpPr/>
                  <p:nvPr/>
                </p:nvSpPr>
                <p:spPr>
                  <a:xfrm rot="4140000" flipH="1">
                    <a:off x="1930" y="923"/>
                    <a:ext cx="1061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45" name="任意多边形 348232"/>
                  <p:cNvSpPr/>
                  <p:nvPr/>
                </p:nvSpPr>
                <p:spPr>
                  <a:xfrm rot="4140000" flipH="1">
                    <a:off x="1819" y="144"/>
                    <a:ext cx="570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46" name="组合 348233"/>
                <p:cNvGrpSpPr/>
                <p:nvPr/>
              </p:nvGrpSpPr>
              <p:grpSpPr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3147" name="任意多边形 348234"/>
                  <p:cNvSpPr/>
                  <p:nvPr/>
                </p:nvSpPr>
                <p:spPr>
                  <a:xfrm rot="20220000">
                    <a:off x="2822" y="1023"/>
                    <a:ext cx="1233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48" name="任意多边形 348235"/>
                  <p:cNvSpPr/>
                  <p:nvPr/>
                </p:nvSpPr>
                <p:spPr>
                  <a:xfrm rot="20220000">
                    <a:off x="4005" y="672"/>
                    <a:ext cx="662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49" name="组合 348236"/>
                <p:cNvGrpSpPr/>
                <p:nvPr/>
              </p:nvGrpSpPr>
              <p:grpSpPr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3150" name="任意多边形 348237"/>
                  <p:cNvSpPr/>
                  <p:nvPr/>
                </p:nvSpPr>
                <p:spPr>
                  <a:xfrm rot="19620000">
                    <a:off x="2683" y="947"/>
                    <a:ext cx="1233" cy="21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51" name="任意多边形 348238"/>
                  <p:cNvSpPr/>
                  <p:nvPr/>
                </p:nvSpPr>
                <p:spPr>
                  <a:xfrm rot="19620000">
                    <a:off x="3802" y="445"/>
                    <a:ext cx="662" cy="338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sp>
              <p:nvSpPr>
                <p:cNvPr id="3152" name="任意多边形 348239"/>
                <p:cNvSpPr/>
                <p:nvPr/>
              </p:nvSpPr>
              <p:spPr>
                <a:xfrm rot="4620000" flipH="1">
                  <a:off x="3967" y="371"/>
                  <a:ext cx="403" cy="57"/>
                </a:xfrm>
                <a:custGeom>
                  <a:rect l="l" t="t" r="r" b="b"/>
                  <a:pathLst>
                    <a:path w="2736" h="502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  <a:round/>
                </a:ln>
              </p:spPr>
              <p:txBody>
                <a:bodyPr anchor="t" anchorCtr="0"/>
                <a:lstStyle>
                  <a:defPPr>
                    <a:defRPr lang="en-US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>
                  <a:pPr lvl="0"/>
                  <a:endParaRPr lang="zh-CN" altLang="en-US">
                    <a:latin typeface="Times New Roman" pitchFamily="18" charset="0"/>
                    <a:ea typeface="宋体" pitchFamily="2" charset="-122"/>
                  </a:endParaRPr>
                </a:p>
              </p:txBody>
            </p:sp>
            <p:sp>
              <p:nvSpPr>
                <p:cNvPr id="3153" name="任意多边形 348240"/>
                <p:cNvSpPr/>
                <p:nvPr/>
              </p:nvSpPr>
              <p:spPr>
                <a:xfrm rot="4620000" flipH="1">
                  <a:off x="3977" y="77"/>
                  <a:ext cx="216" cy="90"/>
                </a:xfrm>
                <a:custGeom>
                  <a:rect l="l" t="t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  <a:round/>
                </a:ln>
              </p:spPr>
              <p:txBody>
                <a:bodyPr anchor="t" anchorCtr="0"/>
                <a:lstStyle>
                  <a:defPPr>
                    <a:defRPr lang="en-US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200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en-US" altLang="en-US" sz="2400" b="0" i="1" u="sng" baseline="0">
                      <a:solidFill>
                        <a:schemeClr val="tx1"/>
                      </a:solidFill>
                      <a:latin typeface="Times New Roman" pitchFamily="18" charset="0"/>
                      <a:ea typeface="宋体" pitchFamily="2" charset="-122"/>
                    </a:defRPr>
                  </a:lvl5pPr>
                </a:lstStyle>
                <a:p>
                  <a:pPr lvl="0"/>
                  <a:endParaRPr lang="zh-CN" altLang="en-US">
                    <a:latin typeface="Times New Roman" pitchFamily="18" charset="0"/>
                    <a:ea typeface="宋体" pitchFamily="2" charset="-122"/>
                  </a:endParaRPr>
                </a:p>
              </p:txBody>
            </p:sp>
            <p:grpSp>
              <p:nvGrpSpPr>
                <p:cNvPr id="3154" name="组合 348241"/>
                <p:cNvGrpSpPr/>
                <p:nvPr/>
              </p:nvGrpSpPr>
              <p:grpSpPr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3155" name="任意多边形 348242"/>
                  <p:cNvSpPr/>
                  <p:nvPr/>
                </p:nvSpPr>
                <p:spPr>
                  <a:xfrm rot="17700000">
                    <a:off x="2361" y="938"/>
                    <a:ext cx="1062" cy="18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56" name="任意多边形 348243"/>
                  <p:cNvSpPr/>
                  <p:nvPr/>
                </p:nvSpPr>
                <p:spPr>
                  <a:xfrm rot="17700000">
                    <a:off x="3010" y="180"/>
                    <a:ext cx="570" cy="28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57" name="组合 348244"/>
                <p:cNvGrpSpPr/>
                <p:nvPr/>
              </p:nvGrpSpPr>
              <p:grpSpPr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3158" name="任意多边形 348245"/>
                  <p:cNvSpPr/>
                  <p:nvPr/>
                </p:nvSpPr>
                <p:spPr>
                  <a:xfrm rot="18780000">
                    <a:off x="2490" y="914"/>
                    <a:ext cx="1155" cy="27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59" name="任意多边形 348246"/>
                  <p:cNvSpPr/>
                  <p:nvPr/>
                </p:nvSpPr>
                <p:spPr>
                  <a:xfrm rot="18780000">
                    <a:off x="3429" y="260"/>
                    <a:ext cx="620" cy="42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60" name="组合 348247"/>
                <p:cNvGrpSpPr/>
                <p:nvPr/>
              </p:nvGrpSpPr>
              <p:grpSpPr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3161" name="任意多边形 348248"/>
                  <p:cNvSpPr/>
                  <p:nvPr/>
                </p:nvSpPr>
                <p:spPr>
                  <a:xfrm rot="16680000">
                    <a:off x="2296" y="960"/>
                    <a:ext cx="954" cy="8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62" name="任意多边形 348249"/>
                  <p:cNvSpPr/>
                  <p:nvPr/>
                </p:nvSpPr>
                <p:spPr>
                  <a:xfrm rot="16680000">
                    <a:off x="2649" y="219"/>
                    <a:ext cx="512" cy="135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63" name="组合 348250"/>
                <p:cNvGrpSpPr/>
                <p:nvPr/>
              </p:nvGrpSpPr>
              <p:grpSpPr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3164" name="任意多边形 348251"/>
                  <p:cNvSpPr/>
                  <p:nvPr/>
                </p:nvSpPr>
                <p:spPr>
                  <a:xfrm rot="18360000" flipH="1">
                    <a:off x="1010" y="2475"/>
                    <a:ext cx="1724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65" name="任意多边形 348252"/>
                  <p:cNvSpPr/>
                  <p:nvPr/>
                </p:nvSpPr>
                <p:spPr>
                  <a:xfrm rot="18360000" flipH="1">
                    <a:off x="724" y="3511"/>
                    <a:ext cx="925" cy="49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66" name="组合 348253"/>
                <p:cNvGrpSpPr/>
                <p:nvPr/>
              </p:nvGrpSpPr>
              <p:grpSpPr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3167" name="任意多边形 348254"/>
                  <p:cNvSpPr/>
                  <p:nvPr/>
                </p:nvSpPr>
                <p:spPr>
                  <a:xfrm rot="17580000" flipH="1">
                    <a:off x="1266" y="2577"/>
                    <a:ext cx="1595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68" name="任意多边形 348255"/>
                  <p:cNvSpPr/>
                  <p:nvPr/>
                </p:nvSpPr>
                <p:spPr>
                  <a:xfrm rot="17580000" flipH="1">
                    <a:off x="1272" y="3636"/>
                    <a:ext cx="856" cy="49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69" name="组合 348256"/>
                <p:cNvGrpSpPr/>
                <p:nvPr/>
              </p:nvGrpSpPr>
              <p:grpSpPr>
                <a:xfrm rot="60000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3170" name="任意多边形 348257"/>
                  <p:cNvSpPr/>
                  <p:nvPr/>
                </p:nvSpPr>
                <p:spPr>
                  <a:xfrm rot="16800000" flipH="1">
                    <a:off x="1441" y="2694"/>
                    <a:ext cx="1711" cy="30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71" name="任意多边形 348258"/>
                  <p:cNvSpPr/>
                  <p:nvPr/>
                </p:nvSpPr>
                <p:spPr>
                  <a:xfrm rot="16800000" flipH="1">
                    <a:off x="1733" y="3897"/>
                    <a:ext cx="918" cy="47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72" name="组合 348259"/>
                <p:cNvGrpSpPr/>
                <p:nvPr/>
              </p:nvGrpSpPr>
              <p:grpSpPr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3173" name="任意多边形 348260"/>
                  <p:cNvSpPr/>
                  <p:nvPr/>
                </p:nvSpPr>
                <p:spPr>
                  <a:xfrm rot="3120000">
                    <a:off x="2628" y="2423"/>
                    <a:ext cx="1724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74" name="任意多边形 348261"/>
                  <p:cNvSpPr/>
                  <p:nvPr/>
                </p:nvSpPr>
                <p:spPr>
                  <a:xfrm rot="3120000">
                    <a:off x="3750" y="3435"/>
                    <a:ext cx="925" cy="49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75" name="组合 348262"/>
                <p:cNvGrpSpPr/>
                <p:nvPr/>
              </p:nvGrpSpPr>
              <p:grpSpPr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3176" name="任意多边形 348263"/>
                  <p:cNvSpPr/>
                  <p:nvPr/>
                </p:nvSpPr>
                <p:spPr>
                  <a:xfrm rot="3720000">
                    <a:off x="2505" y="2540"/>
                    <a:ext cx="1650" cy="299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77" name="任意多边形 348264"/>
                  <p:cNvSpPr/>
                  <p:nvPr/>
                </p:nvSpPr>
                <p:spPr>
                  <a:xfrm rot="3720000">
                    <a:off x="3386" y="3614"/>
                    <a:ext cx="885" cy="46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78" name="组合 348265"/>
                <p:cNvGrpSpPr/>
                <p:nvPr/>
              </p:nvGrpSpPr>
              <p:grpSpPr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3179" name="任意多边形 348266"/>
                  <p:cNvSpPr/>
                  <p:nvPr/>
                </p:nvSpPr>
                <p:spPr>
                  <a:xfrm rot="4260000">
                    <a:off x="2327" y="2660"/>
                    <a:ext cx="1601" cy="24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80" name="任意多边形 348267"/>
                  <p:cNvSpPr/>
                  <p:nvPr/>
                </p:nvSpPr>
                <p:spPr>
                  <a:xfrm rot="4260000">
                    <a:off x="3001" y="3746"/>
                    <a:ext cx="859" cy="38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81" name="组合 348268"/>
                <p:cNvGrpSpPr/>
                <p:nvPr/>
              </p:nvGrpSpPr>
              <p:grpSpPr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3182" name="任意多边形 348269"/>
                  <p:cNvSpPr/>
                  <p:nvPr/>
                </p:nvSpPr>
                <p:spPr>
                  <a:xfrm rot="4860000">
                    <a:off x="2205" y="2713"/>
                    <a:ext cx="1471" cy="24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83" name="任意多边形 348270"/>
                  <p:cNvSpPr/>
                  <p:nvPr/>
                </p:nvSpPr>
                <p:spPr>
                  <a:xfrm rot="4860000">
                    <a:off x="2636" y="3732"/>
                    <a:ext cx="790" cy="38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  <p:grpSp>
              <p:nvGrpSpPr>
                <p:cNvPr id="3184" name="组合 348271"/>
                <p:cNvGrpSpPr/>
                <p:nvPr/>
              </p:nvGrpSpPr>
              <p:grpSpPr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3185" name="任意多边形 348272"/>
                  <p:cNvSpPr/>
                  <p:nvPr/>
                </p:nvSpPr>
                <p:spPr>
                  <a:xfrm rot="5700000">
                    <a:off x="1899" y="2759"/>
                    <a:ext cx="1437" cy="188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  <p:sp>
                <p:nvSpPr>
                  <p:cNvPr id="3186" name="任意多边形 348273"/>
                  <p:cNvSpPr/>
                  <p:nvPr/>
                </p:nvSpPr>
                <p:spPr>
                  <a:xfrm rot="5700000">
                    <a:off x="2048" y="3786"/>
                    <a:ext cx="771" cy="295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  <a:round/>
                  </a:ln>
                </p:spPr>
                <p:txBody>
                  <a:bodyPr anchor="t" anchorCtr="0"/>
                  <a:lstStyle>
                    <a:defPPr>
                      <a:defRPr lang="en-US"/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2000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en-US" altLang="en-US" sz="2400" b="0" i="1" u="sng" baseline="0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/>
                    <a:endParaRPr lang="zh-CN" altLang="en-US">
                      <a:latin typeface="Times New Roman" pitchFamily="18" charset="0"/>
                      <a:ea typeface="宋体" pitchFamily="2" charset="-122"/>
                    </a:endParaRPr>
                  </a:p>
                </p:txBody>
              </p:sp>
            </p:grpSp>
          </p:grpSp>
          <p:sp>
            <p:nvSpPr>
              <p:cNvPr id="3187" name="任意多边形 348274"/>
              <p:cNvSpPr/>
              <p:nvPr/>
            </p:nvSpPr>
            <p:spPr>
              <a:xfrm flipH="1">
                <a:off x="3873" y="934"/>
                <a:ext cx="191" cy="580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88" name="任意多边形 348275"/>
              <p:cNvSpPr/>
              <p:nvPr/>
            </p:nvSpPr>
            <p:spPr>
              <a:xfrm flipH="1">
                <a:off x="3528" y="726"/>
                <a:ext cx="833" cy="903"/>
              </a:xfrm>
              <a:custGeom>
                <a:cxnLst>
                  <a:cxn ang="0">
                    <a:pos x="5467" y="0"/>
                  </a:cxn>
                  <a:cxn ang="0">
                    <a:pos x="21588" y="21601"/>
                  </a:cxn>
                  <a:cxn ang="0">
                    <a:pos x="0" y="20897"/>
                  </a:cxn>
                </a:cxnLst>
                <a:rect l="l" t="t" r="r" b="b"/>
                <a:pathLst>
                  <a:path w="21600" h="21602" fill="none">
                    <a:moveTo>
                      <a:pt x="5467" y="0"/>
                    </a:moveTo>
                    <a:cubicBezTo>
                      <a:pt x="14754" y="2422"/>
                      <a:pt x="21600" y="10860"/>
                      <a:pt x="21600" y="20897"/>
                    </a:cubicBezTo>
                    <a:cubicBezTo>
                      <a:pt x="21600" y="21134"/>
                      <a:pt x="21596" y="21370"/>
                      <a:pt x="21589" y="21601"/>
                    </a:cubicBezTo>
                  </a:path>
                  <a:path w="21600" h="21602" stroke="0">
                    <a:moveTo>
                      <a:pt x="5467" y="0"/>
                    </a:moveTo>
                    <a:cubicBezTo>
                      <a:pt x="14754" y="2422"/>
                      <a:pt x="21600" y="10860"/>
                      <a:pt x="21600" y="20897"/>
                    </a:cubicBezTo>
                    <a:cubicBezTo>
                      <a:pt x="21600" y="21134"/>
                      <a:pt x="21596" y="21370"/>
                      <a:pt x="21589" y="21601"/>
                    </a:cubicBezTo>
                    <a:lnTo>
                      <a:pt x="0" y="20897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89" name="任意多边形 348276"/>
              <p:cNvSpPr/>
              <p:nvPr/>
            </p:nvSpPr>
            <p:spPr>
              <a:xfrm flipV="1">
                <a:off x="4278" y="179"/>
                <a:ext cx="1007" cy="802"/>
              </a:xfrm>
              <a:custGeom>
                <a:cxnLst>
                  <a:cxn ang="0">
                    <a:pos x="36729" y="10451"/>
                  </a:cxn>
                  <a:cxn ang="0">
                    <a:pos x="0" y="12197"/>
                  </a:cxn>
                  <a:cxn ang="0">
                    <a:pos x="17826" y="0"/>
                  </a:cxn>
                </a:cxnLst>
                <a:rect l="l" t="t" r="r" b="b"/>
                <a:pathLst>
                  <a:path w="36729" h="21600" fill="none">
                    <a:moveTo>
                      <a:pt x="36729" y="10451"/>
                    </a:moveTo>
                    <a:cubicBezTo>
                      <a:pt x="33048" y="17101"/>
                      <a:pt x="25962" y="21600"/>
                      <a:pt x="17826" y="21600"/>
                    </a:cubicBezTo>
                    <a:cubicBezTo>
                      <a:pt x="10423" y="21600"/>
                      <a:pt x="3890" y="17876"/>
                      <a:pt x="-2" y="12199"/>
                    </a:cubicBezTo>
                  </a:path>
                  <a:path w="36729" h="21600" stroke="0">
                    <a:moveTo>
                      <a:pt x="36729" y="10451"/>
                    </a:moveTo>
                    <a:cubicBezTo>
                      <a:pt x="33048" y="17101"/>
                      <a:pt x="25962" y="21600"/>
                      <a:pt x="17826" y="21600"/>
                    </a:cubicBezTo>
                    <a:cubicBezTo>
                      <a:pt x="10423" y="21600"/>
                      <a:pt x="3890" y="17876"/>
                      <a:pt x="-2" y="12199"/>
                    </a:cubicBezTo>
                    <a:lnTo>
                      <a:pt x="17826" y="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0" name="任意多边形 348277"/>
              <p:cNvSpPr/>
              <p:nvPr/>
            </p:nvSpPr>
            <p:spPr>
              <a:xfrm flipH="1">
                <a:off x="3612" y="580"/>
                <a:ext cx="487" cy="933"/>
              </a:xfrm>
              <a:custGeom>
                <a:cxnLst>
                  <a:cxn ang="0">
                    <a:pos x="0" y="1285"/>
                  </a:cxn>
                  <a:cxn ang="0">
                    <a:pos x="28928" y="22304"/>
                  </a:cxn>
                  <a:cxn ang="0">
                    <a:pos x="7340" y="21600"/>
                  </a:cxn>
                </a:cxnLst>
                <a:rect l="l" t="t" r="r" b="b"/>
                <a:pathLst>
                  <a:path w="28940" h="22305" fill="none">
                    <a:moveTo>
                      <a:pt x="0" y="1285"/>
                    </a:moveTo>
                    <a:cubicBezTo>
                      <a:pt x="2288" y="452"/>
                      <a:pt x="4761" y="0"/>
                      <a:pt x="7340" y="0"/>
                    </a:cubicBezTo>
                    <a:cubicBezTo>
                      <a:pt x="19269" y="0"/>
                      <a:pt x="28940" y="9671"/>
                      <a:pt x="28940" y="21600"/>
                    </a:cubicBezTo>
                    <a:cubicBezTo>
                      <a:pt x="28940" y="21837"/>
                      <a:pt x="28936" y="22073"/>
                      <a:pt x="28929" y="22304"/>
                    </a:cubicBezTo>
                  </a:path>
                  <a:path w="28940" h="22305" stroke="0">
                    <a:moveTo>
                      <a:pt x="0" y="1285"/>
                    </a:moveTo>
                    <a:cubicBezTo>
                      <a:pt x="2288" y="452"/>
                      <a:pt x="4761" y="0"/>
                      <a:pt x="7340" y="0"/>
                    </a:cubicBezTo>
                    <a:cubicBezTo>
                      <a:pt x="19269" y="0"/>
                      <a:pt x="28940" y="9671"/>
                      <a:pt x="28940" y="21600"/>
                    </a:cubicBezTo>
                    <a:cubicBezTo>
                      <a:pt x="28940" y="21837"/>
                      <a:pt x="28936" y="22073"/>
                      <a:pt x="28929" y="22304"/>
                    </a:cubicBezTo>
                    <a:lnTo>
                      <a:pt x="7340" y="2160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1" name="任意多边形 348278"/>
              <p:cNvSpPr/>
              <p:nvPr/>
            </p:nvSpPr>
            <p:spPr>
              <a:xfrm flipH="1">
                <a:off x="3267" y="628"/>
                <a:ext cx="791" cy="932"/>
              </a:xfrm>
              <a:custGeom>
                <a:cxnLst>
                  <a:cxn ang="0">
                    <a:pos x="0" y="1906"/>
                  </a:cxn>
                  <a:cxn ang="0">
                    <a:pos x="30461" y="22304"/>
                  </a:cxn>
                  <a:cxn ang="0">
                    <a:pos x="8873" y="21600"/>
                  </a:cxn>
                </a:cxnLst>
                <a:rect l="l" t="t" r="r" b="b"/>
                <a:pathLst>
                  <a:path w="30473" h="22305" fill="none">
                    <a:moveTo>
                      <a:pt x="0" y="1906"/>
                    </a:moveTo>
                    <a:cubicBezTo>
                      <a:pt x="2704" y="679"/>
                      <a:pt x="5709" y="-1"/>
                      <a:pt x="8873" y="-1"/>
                    </a:cubicBezTo>
                    <a:cubicBezTo>
                      <a:pt x="20802" y="-1"/>
                      <a:pt x="30473" y="9670"/>
                      <a:pt x="30473" y="21599"/>
                    </a:cubicBezTo>
                    <a:cubicBezTo>
                      <a:pt x="30473" y="21836"/>
                      <a:pt x="30469" y="22072"/>
                      <a:pt x="30462" y="22303"/>
                    </a:cubicBezTo>
                  </a:path>
                  <a:path w="30473" h="22305" stroke="0">
                    <a:moveTo>
                      <a:pt x="0" y="1906"/>
                    </a:moveTo>
                    <a:cubicBezTo>
                      <a:pt x="2704" y="679"/>
                      <a:pt x="5709" y="-1"/>
                      <a:pt x="8873" y="-1"/>
                    </a:cubicBezTo>
                    <a:cubicBezTo>
                      <a:pt x="20802" y="-1"/>
                      <a:pt x="30473" y="9670"/>
                      <a:pt x="30473" y="21599"/>
                    </a:cubicBezTo>
                    <a:cubicBezTo>
                      <a:pt x="30473" y="21836"/>
                      <a:pt x="30469" y="22072"/>
                      <a:pt x="30462" y="22303"/>
                    </a:cubicBezTo>
                    <a:lnTo>
                      <a:pt x="8873" y="21600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2" name="任意多边形 348279"/>
              <p:cNvSpPr/>
              <p:nvPr/>
            </p:nvSpPr>
            <p:spPr>
              <a:xfrm flipH="1">
                <a:off x="3197" y="458"/>
                <a:ext cx="932" cy="933"/>
              </a:xfrm>
              <a:custGeom>
                <a:cxnLst>
                  <a:cxn ang="0">
                    <a:pos x="0" y="4241"/>
                  </a:cxn>
                  <a:cxn ang="0">
                    <a:pos x="34443" y="22304"/>
                  </a:cxn>
                  <a:cxn ang="0">
                    <a:pos x="12855" y="21600"/>
                  </a:cxn>
                </a:cxnLst>
                <a:rect l="l" t="t" r="r" b="b"/>
                <a:pathLst>
                  <a:path w="34455" h="22305" fill="none">
                    <a:moveTo>
                      <a:pt x="0" y="4241"/>
                    </a:moveTo>
                    <a:cubicBezTo>
                      <a:pt x="3591" y="1576"/>
                      <a:pt x="8039" y="0"/>
                      <a:pt x="12855" y="0"/>
                    </a:cubicBezTo>
                    <a:cubicBezTo>
                      <a:pt x="24784" y="0"/>
                      <a:pt x="34455" y="9671"/>
                      <a:pt x="34455" y="21600"/>
                    </a:cubicBezTo>
                    <a:cubicBezTo>
                      <a:pt x="34455" y="21837"/>
                      <a:pt x="34451" y="22073"/>
                      <a:pt x="34444" y="22304"/>
                    </a:cubicBezTo>
                  </a:path>
                  <a:path w="34455" h="22305" stroke="0">
                    <a:moveTo>
                      <a:pt x="0" y="4241"/>
                    </a:moveTo>
                    <a:cubicBezTo>
                      <a:pt x="3591" y="1576"/>
                      <a:pt x="8039" y="0"/>
                      <a:pt x="12855" y="0"/>
                    </a:cubicBezTo>
                    <a:cubicBezTo>
                      <a:pt x="24784" y="0"/>
                      <a:pt x="34455" y="9671"/>
                      <a:pt x="34455" y="21600"/>
                    </a:cubicBezTo>
                    <a:cubicBezTo>
                      <a:pt x="34455" y="21837"/>
                      <a:pt x="34451" y="22073"/>
                      <a:pt x="34444" y="22304"/>
                    </a:cubicBezTo>
                    <a:lnTo>
                      <a:pt x="12855" y="21600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3" name="任意多边形 348280"/>
              <p:cNvSpPr/>
              <p:nvPr/>
            </p:nvSpPr>
            <p:spPr>
              <a:xfrm>
                <a:off x="4229" y="589"/>
                <a:ext cx="149" cy="933"/>
              </a:xfrm>
              <a:custGeom>
                <a:cxnLst>
                  <a:cxn ang="0">
                    <a:pos x="0" y="4512"/>
                  </a:cxn>
                  <a:cxn ang="0">
                    <a:pos x="34800" y="22304"/>
                  </a:cxn>
                  <a:cxn ang="0">
                    <a:pos x="13212" y="21600"/>
                  </a:cxn>
                </a:cxnLst>
                <a:rect l="l" t="t" r="r" b="b"/>
                <a:pathLst>
                  <a:path w="34812" h="22305" fill="none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</a:path>
                  <a:path w="34812" h="22305" stroke="0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4" name="任意多边形 348281"/>
              <p:cNvSpPr/>
              <p:nvPr/>
            </p:nvSpPr>
            <p:spPr>
              <a:xfrm>
                <a:off x="4268" y="585"/>
                <a:ext cx="394" cy="933"/>
              </a:xfrm>
              <a:custGeom>
                <a:cxnLst>
                  <a:cxn ang="0">
                    <a:pos x="0" y="4512"/>
                  </a:cxn>
                  <a:cxn ang="0">
                    <a:pos x="34800" y="22304"/>
                  </a:cxn>
                  <a:cxn ang="0">
                    <a:pos x="13212" y="21600"/>
                  </a:cxn>
                </a:cxnLst>
                <a:rect l="l" t="t" r="r" b="b"/>
                <a:pathLst>
                  <a:path w="34812" h="22305" fill="none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</a:path>
                  <a:path w="34812" h="22305" stroke="0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5" name="任意多边形 348282"/>
              <p:cNvSpPr/>
              <p:nvPr/>
            </p:nvSpPr>
            <p:spPr>
              <a:xfrm>
                <a:off x="4303" y="463"/>
                <a:ext cx="559" cy="933"/>
              </a:xfrm>
              <a:custGeom>
                <a:cxnLst>
                  <a:cxn ang="0">
                    <a:pos x="0" y="4512"/>
                  </a:cxn>
                  <a:cxn ang="0">
                    <a:pos x="34800" y="22304"/>
                  </a:cxn>
                  <a:cxn ang="0">
                    <a:pos x="13212" y="21600"/>
                  </a:cxn>
                </a:cxnLst>
                <a:rect l="l" t="t" r="r" b="b"/>
                <a:pathLst>
                  <a:path w="34812" h="22305" fill="none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</a:path>
                  <a:path w="34812" h="22305" stroke="0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5141" y="0"/>
                      <a:pt x="34812" y="9671"/>
                      <a:pt x="34812" y="21600"/>
                    </a:cubicBezTo>
                    <a:cubicBezTo>
                      <a:pt x="34812" y="21837"/>
                      <a:pt x="34808" y="22073"/>
                      <a:pt x="34801" y="22304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6" name="任意多边形 348283"/>
              <p:cNvSpPr/>
              <p:nvPr/>
            </p:nvSpPr>
            <p:spPr>
              <a:xfrm>
                <a:off x="4410" y="1033"/>
                <a:ext cx="190" cy="580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7" name="任意多边形 348284"/>
              <p:cNvSpPr/>
              <p:nvPr/>
            </p:nvSpPr>
            <p:spPr>
              <a:xfrm rot="19680000" flipV="1">
                <a:off x="4114" y="843"/>
                <a:ext cx="173" cy="328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2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8" name="任意多边形 348285"/>
              <p:cNvSpPr/>
              <p:nvPr/>
            </p:nvSpPr>
            <p:spPr>
              <a:xfrm flipH="1">
                <a:off x="3144" y="319"/>
                <a:ext cx="996" cy="933"/>
              </a:xfrm>
              <a:custGeom>
                <a:cxnLst>
                  <a:cxn ang="0">
                    <a:pos x="0" y="6282"/>
                  </a:cxn>
                  <a:cxn ang="0">
                    <a:pos x="36818" y="22304"/>
                  </a:cxn>
                  <a:cxn ang="0">
                    <a:pos x="15230" y="21600"/>
                  </a:cxn>
                </a:cxnLst>
                <a:rect l="l" t="t" r="r" b="b"/>
                <a:pathLst>
                  <a:path w="36830" h="22305" fill="none">
                    <a:moveTo>
                      <a:pt x="0" y="6282"/>
                    </a:moveTo>
                    <a:cubicBezTo>
                      <a:pt x="3905" y="2399"/>
                      <a:pt x="9287" y="-1"/>
                      <a:pt x="15229" y="-1"/>
                    </a:cubicBezTo>
                    <a:cubicBezTo>
                      <a:pt x="27158" y="-1"/>
                      <a:pt x="36829" y="9670"/>
                      <a:pt x="36829" y="21599"/>
                    </a:cubicBezTo>
                    <a:cubicBezTo>
                      <a:pt x="36829" y="21836"/>
                      <a:pt x="36825" y="22072"/>
                      <a:pt x="36818" y="22303"/>
                    </a:cubicBezTo>
                  </a:path>
                  <a:path w="36830" h="22305" stroke="0">
                    <a:moveTo>
                      <a:pt x="0" y="6282"/>
                    </a:moveTo>
                    <a:cubicBezTo>
                      <a:pt x="3905" y="2399"/>
                      <a:pt x="9287" y="-1"/>
                      <a:pt x="15229" y="-1"/>
                    </a:cubicBezTo>
                    <a:cubicBezTo>
                      <a:pt x="27158" y="-1"/>
                      <a:pt x="36829" y="9670"/>
                      <a:pt x="36829" y="21599"/>
                    </a:cubicBezTo>
                    <a:cubicBezTo>
                      <a:pt x="36829" y="21836"/>
                      <a:pt x="36825" y="22072"/>
                      <a:pt x="36818" y="22303"/>
                    </a:cubicBezTo>
                    <a:lnTo>
                      <a:pt x="15230" y="21600"/>
                    </a:lnTo>
                    <a:close/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199" name="任意多边形 348286"/>
              <p:cNvSpPr/>
              <p:nvPr/>
            </p:nvSpPr>
            <p:spPr>
              <a:xfrm flipH="1">
                <a:off x="3425" y="123"/>
                <a:ext cx="725" cy="903"/>
              </a:xfrm>
              <a:custGeom>
                <a:cxnLst>
                  <a:cxn ang="0">
                    <a:pos x="0" y="10015"/>
                  </a:cxn>
                  <a:cxn ang="0">
                    <a:pos x="31880" y="4859"/>
                  </a:cxn>
                  <a:cxn ang="0">
                    <a:pos x="18231" y="21600"/>
                  </a:cxn>
                </a:cxnLst>
                <a:rect l="l" t="t" r="r" b="b"/>
                <a:pathLst>
                  <a:path w="31880" h="21600" fill="none">
                    <a:moveTo>
                      <a:pt x="0" y="10015"/>
                    </a:moveTo>
                    <a:cubicBezTo>
                      <a:pt x="3833" y="3993"/>
                      <a:pt x="10565" y="0"/>
                      <a:pt x="18231" y="0"/>
                    </a:cubicBezTo>
                    <a:cubicBezTo>
                      <a:pt x="23408" y="0"/>
                      <a:pt x="28160" y="1821"/>
                      <a:pt x="31880" y="4858"/>
                    </a:cubicBezTo>
                  </a:path>
                  <a:path w="31880" h="21600" stroke="0">
                    <a:moveTo>
                      <a:pt x="0" y="10015"/>
                    </a:moveTo>
                    <a:cubicBezTo>
                      <a:pt x="3833" y="3993"/>
                      <a:pt x="10565" y="0"/>
                      <a:pt x="18231" y="0"/>
                    </a:cubicBezTo>
                    <a:cubicBezTo>
                      <a:pt x="23408" y="0"/>
                      <a:pt x="28160" y="1821"/>
                      <a:pt x="31880" y="4858"/>
                    </a:cubicBezTo>
                    <a:lnTo>
                      <a:pt x="18231" y="21600"/>
                    </a:lnTo>
                    <a:close/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0" name="任意多边形 348287"/>
              <p:cNvSpPr/>
              <p:nvPr/>
            </p:nvSpPr>
            <p:spPr>
              <a:xfrm>
                <a:off x="4199" y="502"/>
                <a:ext cx="299" cy="904"/>
              </a:xfrm>
              <a:custGeom>
                <a:cxnLst>
                  <a:cxn ang="0">
                    <a:pos x="0" y="4512"/>
                  </a:cxn>
                  <a:cxn ang="0">
                    <a:pos x="31145" y="9560"/>
                  </a:cxn>
                  <a:cxn ang="0">
                    <a:pos x="13212" y="21600"/>
                  </a:cxn>
                </a:cxnLst>
                <a:rect l="l" t="t" r="r" b="b"/>
                <a:pathLst>
                  <a:path w="31146" h="21600" fill="none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0683" y="0"/>
                      <a:pt x="27268" y="3793"/>
                      <a:pt x="31146" y="9558"/>
                    </a:cubicBezTo>
                  </a:path>
                  <a:path w="31146" h="21600" stroke="0">
                    <a:moveTo>
                      <a:pt x="0" y="4512"/>
                    </a:moveTo>
                    <a:cubicBezTo>
                      <a:pt x="3652" y="1683"/>
                      <a:pt x="8235" y="0"/>
                      <a:pt x="13212" y="0"/>
                    </a:cubicBezTo>
                    <a:cubicBezTo>
                      <a:pt x="20683" y="0"/>
                      <a:pt x="27268" y="3793"/>
                      <a:pt x="31146" y="9558"/>
                    </a:cubicBezTo>
                    <a:lnTo>
                      <a:pt x="13212" y="21600"/>
                    </a:lnTo>
                    <a:close/>
                  </a:path>
                </a:pathLst>
              </a:custGeom>
              <a:noFill/>
              <a:ln>
                <a:solidFill>
                  <a:schemeClr val="accent2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1" name="任意多边形 348288"/>
              <p:cNvSpPr/>
              <p:nvPr/>
            </p:nvSpPr>
            <p:spPr>
              <a:xfrm flipH="1">
                <a:off x="3307" y="982"/>
                <a:ext cx="425" cy="59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2" name="任意多边形 348289"/>
              <p:cNvSpPr/>
              <p:nvPr/>
            </p:nvSpPr>
            <p:spPr>
              <a:xfrm flipH="1">
                <a:off x="3507" y="350"/>
                <a:ext cx="273" cy="598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3" name="任意多边形 348290"/>
              <p:cNvSpPr/>
              <p:nvPr/>
            </p:nvSpPr>
            <p:spPr>
              <a:xfrm flipH="1">
                <a:off x="3821" y="172"/>
                <a:ext cx="164" cy="59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4" name="任意多边形 348291"/>
              <p:cNvSpPr/>
              <p:nvPr/>
            </p:nvSpPr>
            <p:spPr>
              <a:xfrm>
                <a:off x="4841" y="894"/>
                <a:ext cx="395" cy="628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1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5" name="任意多边形 348292"/>
              <p:cNvSpPr/>
              <p:nvPr/>
            </p:nvSpPr>
            <p:spPr>
              <a:xfrm>
                <a:off x="4636" y="576"/>
                <a:ext cx="595" cy="419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6" name="任意多边形 348293"/>
              <p:cNvSpPr/>
              <p:nvPr/>
            </p:nvSpPr>
            <p:spPr>
              <a:xfrm>
                <a:off x="4658" y="132"/>
                <a:ext cx="260" cy="562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folHlink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7" name="任意多边形 348294"/>
              <p:cNvSpPr/>
              <p:nvPr/>
            </p:nvSpPr>
            <p:spPr>
              <a:xfrm rot="20220000">
                <a:off x="4401" y="599"/>
                <a:ext cx="174" cy="329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2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  <p:sp>
            <p:nvSpPr>
              <p:cNvPr id="3208" name="任意多边形 348295"/>
              <p:cNvSpPr/>
              <p:nvPr/>
            </p:nvSpPr>
            <p:spPr>
              <a:xfrm rot="1380000" flipH="1">
                <a:off x="3783" y="590"/>
                <a:ext cx="173" cy="329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>
                <a:solidFill>
                  <a:schemeClr val="accent2"/>
                </a:solidFill>
                <a:round/>
              </a:ln>
            </p:spPr>
            <p:txBody>
              <a:bodyPr anchor="t" anchorCtr="0"/>
              <a:lstStyle>
                <a:defPPr>
                  <a:defRPr 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en-US" altLang="en-US" sz="2400" b="0" i="1" u="sng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Times New Roman" pitchFamily="18" charset="0"/>
                  <a:ea typeface="宋体" pitchFamily="2" charset="-122"/>
                </a:endParaRPr>
              </a:p>
            </p:txBody>
          </p:sp>
        </p:grpSp>
      </p:grpSp>
      <p:sp>
        <p:nvSpPr>
          <p:cNvPr id="3209" name="标题 348296"/>
          <p:cNvSpPr>
            <a:spLocks noGrp="1"/>
          </p:cNvSpPr>
          <p:nvPr>
            <p:ph type="title" idx="4294967295"/>
          </p:nvPr>
        </p:nvSpPr>
        <p:spPr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4400" b="0" i="0" u="none" kern="1200" baseline="0">
                <a:solidFill>
                  <a:schemeClr val="tx2"/>
                </a:solidFill>
                <a:latin typeface="Arial Black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210" name="文本占位符 348297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Tx/>
              <a:buChar char="•"/>
              <a:defRPr lang="en-US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en-US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−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pitchFamily="18" charset="0"/>
              <a:buChar char="–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211" name="日期占位符 348298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400" b="0" i="0" u="sng" baseline="0">
                <a:solidFill>
                  <a:schemeClr val="tx1"/>
                </a:solidFill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3212" name="页脚占位符 348299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400" b="0" i="0" u="sng" baseline="0">
                <a:solidFill>
                  <a:schemeClr val="tx1"/>
                </a:solidFill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  <p:sp>
        <p:nvSpPr>
          <p:cNvPr id="3213" name="灯片编号占位符 348300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1400" b="0" i="0" u="sng" baseline="0">
                <a:solidFill>
                  <a:schemeClr val="tx1"/>
                </a:solidFill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>
                <a:latin typeface="Arial Black" pitchFamily="34" charset="0"/>
                <a:ea typeface="宋体" pitchFamily="2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  <p:pic>
        <p:nvPicPr>
          <p:cNvPr id="3214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transition spd="med"/>
  <p:timing/>
  <p:txStyles>
    <p:title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 Black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Tx/>
        <a:buChar char="•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−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pitchFamily="18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Times New Roman" pitchFamily="18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Times New Roman" pitchFamily="18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Times New Roman" pitchFamily="18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Times New Roman" pitchFamily="18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None/>
        <a:defRPr sz="2400" b="0" i="1" u="sng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png" /><Relationship Id="rId3" Type="http://schemas.openxmlformats.org/officeDocument/2006/relationships/image" Target="../media/image4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Relationship Id="rId7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9.jpeg" /><Relationship Id="rId3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4036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1" name="图片 1873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3544888"/>
            <a:ext cx="3962400" cy="33131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2" name="图片 1873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0"/>
            <a:ext cx="3962400" cy="35814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3" name="矩形 187400"/>
          <p:cNvSpPr/>
          <p:nvPr/>
        </p:nvSpPr>
        <p:spPr>
          <a:xfrm>
            <a:off x="914400" y="838200"/>
            <a:ext cx="3657600" cy="1524000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8000" b="1">
                <a:ln>
                  <a:noFill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107763" dir="13500000" algn="ctr">
                    <a:srgbClr val="C0C0C0">
                      <a:alpha val="50000"/>
                    </a:srgbClr>
                  </a:outerShdw>
                </a:effectLst>
                <a:latin typeface="黑体"/>
              </a:rPr>
              <a:t>跨栏跑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2A92662-2715-C8A9-DF9E-F7937BBF4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616E16F-18AA-CCB4-6C93-DAF0A57DC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396289"/>
          <p:cNvSpPr>
            <a:spLocks noGrp="1" noRot="1"/>
          </p:cNvSpPr>
          <p:nvPr>
            <p:ph type="title"/>
          </p:nvPr>
        </p:nvSpPr>
        <p:spPr>
          <a:xfrm>
            <a:off x="533400" y="0"/>
            <a:ext cx="8229600" cy="1066800"/>
          </a:xfrm>
          <a:prstGeom prst="rect">
            <a:avLst/>
          </a:prstGeom>
        </p:spPr>
        <p:txBody>
          <a:bodyPr anchor="ctr" anchorCtr="0"/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200" b="0" i="0" u="none" strike="noStrike" kern="1200" cap="none" spc="0" normalizeH="0" baseline="0" noProof="1">
                <a:solidFill>
                  <a:schemeClr val="tx2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j-lt" pitchFamily="18" charset="0"/>
                <a:ea typeface="隶书" panose="02010509060101010101" pitchFamily="49" charset="-122"/>
                <a:cs typeface="+mj-cs"/>
              </a:rPr>
              <a:t>跨 栏 跑</a:t>
            </a:r>
            <a:endParaRPr kumimoji="0" lang="zh-CN" altLang="en-US" sz="6200" b="0" i="0" u="none" strike="noStrike" kern="1200" cap="none" spc="0" normalizeH="0" baseline="0" noProof="1">
              <a:solidFill>
                <a:schemeClr val="tx2"/>
              </a:solidFill>
              <a:effectLst>
                <a:outerShdw blurRad="38100" dist="38100" dir="2700000">
                  <a:srgbClr val="000000"/>
                </a:outerShdw>
              </a:effectLst>
              <a:latin typeface="+mj-lt"/>
              <a:ea typeface="隶书" panose="02010509060101010101" pitchFamily="49" charset="-122"/>
              <a:cs typeface="+mj-cs"/>
            </a:endParaRPr>
          </a:p>
        </p:txBody>
      </p:sp>
      <p:sp>
        <p:nvSpPr>
          <p:cNvPr id="11266" name="文本占位符 396290"/>
          <p:cNvSpPr>
            <a:spLocks noGrp="1"/>
          </p:cNvSpPr>
          <p:nvPr>
            <p:ph type="body" idx="4294967295"/>
          </p:nvPr>
        </p:nvSpPr>
        <p:spPr>
          <a:xfrm>
            <a:off x="0" y="990600"/>
            <a:ext cx="9144000" cy="5867400"/>
          </a:xfrm>
          <a:prstGeom prst="rect">
            <a:avLst/>
          </a:prstGeom>
          <a:gradFill rotWithShape="1">
            <a:gsLst>
              <a:gs pos="0">
                <a:srgbClr val="00CC00"/>
              </a:gs>
              <a:gs pos="100000">
                <a:schemeClr val="bg1"/>
              </a:gs>
            </a:gsLst>
            <a:path path="rect">
              <a:fillToRect l="100000" t="100000"/>
            </a:path>
          </a:gradFill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32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lang="en-US" altLang="en-US" sz="28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lang="en-US" altLang="en-US" sz="24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hangingPunct="0">
              <a:buNone/>
            </a:pPr>
            <a:r>
              <a:rPr lang="zh-CN" altLang="en-US" sz="3200" b="1" spc="0"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           跨栏跑是一项技术比较复杂的项目，它要求在短时间内，在保持快速跑动的情况下，连续跨越栏架，对学生的速度、力量、柔韧性、节奏感有较高要求。</a:t>
            </a: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  <a:p>
            <a:pPr marL="342900" lvl="0" indent="-342900" hangingPunct="0">
              <a:buNone/>
            </a:pPr>
            <a:r>
              <a:rPr lang="zh-CN" altLang="en-US" sz="3200" b="1" spc="0"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           因此，对跨栏跑的技术进行分析，是学生学好跨栏跑的前提。掌握跨栏跑的练习方法，是学生学好跨栏跑的基础。</a:t>
            </a:r>
            <a:endParaRPr lang="en-US" altLang="zh-CN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  <a:p>
            <a:pPr marL="342900" lvl="0" indent="-342900" hangingPunct="0">
              <a:buNone/>
            </a:pP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  <a:p>
            <a:pPr marL="342900" lvl="0" indent="-342900" hangingPunct="0">
              <a:buNone/>
            </a:pP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11267" name="图片 3962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51363"/>
            <a:ext cx="5638800" cy="23066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8" name="图片 3962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4551363"/>
            <a:ext cx="5029200" cy="23066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805697D-0E35-9924-243B-1974671FF0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2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B564C3C-EB19-C9DC-B104-D1609F097E7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395265"/>
          <p:cNvSpPr>
            <a:spLocks noGrp="1" noRot="1"/>
          </p:cNvSpPr>
          <p:nvPr>
            <p:ph type="title"/>
          </p:nvPr>
        </p:nvSpPr>
        <p:spPr>
          <a:xfrm>
            <a:off x="533400" y="685800"/>
            <a:ext cx="8229600" cy="1143000"/>
          </a:xfrm>
          <a:prstGeom prst="rect">
            <a:avLst/>
          </a:prstGeom>
        </p:spPr>
        <p:txBody>
          <a:bodyPr anchor="ctr" anchorCtr="0"/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800" b="0" i="0" u="none" strike="noStrike" kern="1200" cap="none" spc="0" normalizeH="0" baseline="0" noProof="1">
                <a:solidFill>
                  <a:schemeClr val="tx2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j-lt" pitchFamily="18" charset="0"/>
                <a:ea typeface="隶书" panose="02010509060101010101" pitchFamily="49" charset="-122"/>
                <a:cs typeface="+mj-cs"/>
              </a:rPr>
              <a:t>跨 栏 跑</a:t>
            </a:r>
            <a:endParaRPr kumimoji="0" lang="zh-CN" altLang="en-US" sz="6800" b="0" i="0" u="none" strike="noStrike" kern="1200" cap="none" spc="0" normalizeH="0" baseline="0" noProof="1">
              <a:solidFill>
                <a:schemeClr val="tx2"/>
              </a:solidFill>
              <a:effectLst>
                <a:outerShdw blurRad="38100" dist="38100" dir="2700000">
                  <a:srgbClr val="000000"/>
                </a:outerShdw>
              </a:effectLst>
              <a:latin typeface="+mj-lt"/>
              <a:ea typeface="隶书" panose="02010509060101010101" pitchFamily="49" charset="-122"/>
              <a:cs typeface="+mj-cs"/>
            </a:endParaRPr>
          </a:p>
        </p:txBody>
      </p:sp>
      <p:sp>
        <p:nvSpPr>
          <p:cNvPr id="12290" name="文本占位符 395266"/>
          <p:cNvSpPr>
            <a:spLocks noGrp="1"/>
          </p:cNvSpPr>
          <p:nvPr>
            <p:ph type="body" idx="4294967295"/>
          </p:nvPr>
        </p:nvSpPr>
        <p:spPr>
          <a:xfrm>
            <a:off x="0" y="2057400"/>
            <a:ext cx="9144000" cy="4800600"/>
          </a:xfrm>
          <a:prstGeom prst="rect">
            <a:avLst/>
          </a:prstGeom>
          <a:gradFill rotWithShape="1">
            <a:gsLst>
              <a:gs pos="0">
                <a:srgbClr val="00CC00"/>
              </a:gs>
              <a:gs pos="100000">
                <a:schemeClr val="bg1"/>
              </a:gs>
            </a:gsLst>
            <a:path path="rect">
              <a:fillToRect l="100000" t="100000"/>
            </a:path>
          </a:gradFill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32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lang="en-US" altLang="en-US" sz="28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lang="en-US" altLang="en-US" sz="24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lang="en-US" altLang="en-US" sz="2000" b="0" i="0" u="none" kern="1200" baseline="0">
                <a:solidFill>
                  <a:schemeClr val="tx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hangingPunct="0">
              <a:buNone/>
            </a:pP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zh-CN" altLang="en-US" sz="32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★第一节：跨栏跑的技术分析</a:t>
            </a:r>
            <a:endParaRPr lang="zh-CN" altLang="en-US" b="1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342900" lvl="0" indent="-342900" hangingPunct="0">
              <a:buNone/>
            </a:pPr>
            <a:r>
              <a:rPr lang="zh-CN" altLang="en-US" sz="32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  ★第二节：跨栏跑的练习方法</a:t>
            </a:r>
            <a:endParaRPr lang="zh-CN" altLang="en-US" b="1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342900" lvl="0" indent="-342900" hangingPunct="0">
              <a:buNone/>
            </a:pPr>
            <a:r>
              <a:rPr lang="zh-CN" altLang="en-US" sz="32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2" charset="-122"/>
                <a:ea typeface="黑体" pitchFamily="2" charset="-122"/>
              </a:rPr>
              <a:t>  ★第三节：健身走的锻炼方法</a:t>
            </a:r>
            <a:endParaRPr lang="zh-CN" altLang="en-US" b="1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342900" lvl="0" indent="-342900" hangingPunct="0">
              <a:buNone/>
            </a:pPr>
            <a:endParaRPr lang="zh-CN" altLang="en-US" b="1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12291" name="图片 3952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51363"/>
            <a:ext cx="5638800" cy="23066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2" name="图片 3952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4551363"/>
            <a:ext cx="5029200" cy="23066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50ADC3-CD1B-5640-EAF4-CB3410747D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3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7CADB3E-338B-F31C-1ADE-79FCA92BB6D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/>
      <p:bldP spid="12290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66FF66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文本占位符 296962"/>
          <p:cNvSpPr>
            <a:spLocks noGrp="1"/>
          </p:cNvSpPr>
          <p:nvPr>
            <p:ph type="body" idx="4294967295"/>
          </p:nvPr>
        </p:nvSpPr>
        <p:spPr>
          <a:xfrm>
            <a:off x="0" y="1524000"/>
            <a:ext cx="9144000" cy="3810000"/>
          </a:xfrm>
          <a:prstGeom prst="rect">
            <a:avLst/>
          </a:prstGeom>
          <a:gradFill rotWithShape="1">
            <a:gsLst>
              <a:gs pos="0">
                <a:srgbClr val="00CC00"/>
              </a:gs>
              <a:gs pos="100000">
                <a:schemeClr val="bg1"/>
              </a:gs>
            </a:gsLst>
            <a:path path="rect">
              <a:fillToRect l="100000" t="100000"/>
            </a:path>
          </a:gradFill>
          <a:ln>
            <a:solidFill>
              <a:srgbClr val="66FF99"/>
            </a:solidFill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chemeClr val="tx1"/>
              </a:buClr>
              <a:buSzPct val="90000"/>
              <a:buBlip>
                <a:blip r:embed="rId2"/>
              </a:buBlip>
            </a:pPr>
            <a:endParaRPr lang="zh-CN" altLang="en-US" sz="4000" b="1">
              <a:latin typeface="黑体" pitchFamily="2" charset="-122"/>
              <a:ea typeface="黑体" pitchFamily="2" charset="-122"/>
            </a:endParaRPr>
          </a:p>
          <a:p>
            <a:pPr lvl="0" algn="ctr">
              <a:buClr>
                <a:schemeClr val="tx1"/>
              </a:buClr>
              <a:buSzPct val="90000"/>
              <a:buNone/>
            </a:pPr>
            <a:r>
              <a:rPr lang="zh-CN" altLang="en-US" sz="4000" b="1">
                <a:ea typeface="黑体" pitchFamily="2" charset="-122"/>
              </a:rPr>
              <a:t>第一节：跨栏跑的技术分析</a:t>
            </a:r>
          </a:p>
        </p:txBody>
      </p:sp>
      <p:pic>
        <p:nvPicPr>
          <p:cNvPr id="13315" name="图片 2969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3657600"/>
            <a:ext cx="5638800" cy="23066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6" name="图片 2969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0" y="3733800"/>
            <a:ext cx="5029200" cy="23066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5F7D7695-A018-58A2-6934-33C2AFEC8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4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7204B9E-2821-392D-4BF2-302190E62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00FF"/>
            </a:gs>
            <a:gs pos="50000">
              <a:schemeClr val="accent2"/>
            </a:gs>
            <a:gs pos="100000">
              <a:srgbClr val="0000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CF9E5E1-DB0C-64CC-A831-98FAE1277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5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D67FAC3-22C4-DD39-006F-477C6011D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00FF"/>
            </a:gs>
            <a:gs pos="50000">
              <a:srgbClr val="CECEFF"/>
            </a:gs>
            <a:gs pos="100000">
              <a:srgbClr val="0000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36662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38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solidFill>
                  <a:srgbClr val="FFFF00"/>
                </a:solidFill>
                <a:latin typeface="黑体" pitchFamily="2" charset="-122"/>
                <a:ea typeface="黑体" pitchFamily="2" charset="-122"/>
              </a:rPr>
              <a:t> 一、跨栏跑器材及数据</a:t>
            </a:r>
          </a:p>
        </p:txBody>
      </p:sp>
      <p:graphicFrame>
        <p:nvGraphicFramePr>
          <p:cNvPr id="15363" name="内容占位符 366630"/>
          <p:cNvGraphicFramePr>
            <a:graphicFrameLocks noGrp="1"/>
          </p:cNvGraphicFramePr>
          <p:nvPr>
            <p:ph idx="4294967295"/>
          </p:nvPr>
        </p:nvGraphicFramePr>
        <p:xfrm>
          <a:off x="304800" y="1600200"/>
          <a:ext cx="8610600" cy="4495800"/>
        </p:xfrm>
        <a:graphic>
          <a:graphicData uri="http://schemas.openxmlformats.org/drawingml/2006/table">
            <a:tbl>
              <a:tblPr/>
              <a:tblGrid>
                <a:gridCol w="106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34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747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4621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25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186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62877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1422400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组别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全程距</a:t>
                      </a:r>
                      <a:r>
                        <a:rPr lang="en-US" altLang="zh-CN" sz="2000" i="0" u="none">
                          <a:latin typeface="华文新魏" pitchFamily="2" charset="-122"/>
                          <a:ea typeface="华文新魏" pitchFamily="2" charset="-122"/>
                        </a:rPr>
                        <a:t>(M)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栏架</a:t>
                      </a:r>
                      <a:endParaRPr lang="en-US" altLang="zh-CN" sz="2000" i="0" u="none">
                        <a:latin typeface="华文新魏" pitchFamily="2" charset="-122"/>
                        <a:ea typeface="华文新魏" pitchFamily="2" charset="-122"/>
                      </a:endParaRP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栏高</a:t>
                      </a:r>
                      <a:r>
                        <a:rPr lang="en-US" altLang="zh-CN" sz="2000" i="0" u="none">
                          <a:latin typeface="华文新魏" pitchFamily="2" charset="-122"/>
                          <a:ea typeface="华文新魏" pitchFamily="2" charset="-122"/>
                        </a:rPr>
                        <a:t>(M)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起跑至第一栏</a:t>
                      </a:r>
                      <a:r>
                        <a:rPr lang="en-US" altLang="zh-CN" sz="2000" i="0" u="none">
                          <a:latin typeface="华文新魏" pitchFamily="2" charset="-122"/>
                          <a:ea typeface="华文新魏" pitchFamily="2" charset="-122"/>
                        </a:rPr>
                        <a:t>(M)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栏间距</a:t>
                      </a:r>
                      <a:r>
                        <a:rPr lang="en-US" altLang="zh-CN" sz="2000" i="0" u="none">
                          <a:latin typeface="华文新魏" pitchFamily="2" charset="-122"/>
                          <a:ea typeface="华文新魏" pitchFamily="2" charset="-122"/>
                        </a:rPr>
                        <a:t>(M)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sz="2000" b="1" i="0" u="none">
                          <a:latin typeface="华文新魏" pitchFamily="2" charset="-122"/>
                          <a:ea typeface="华文新魏" pitchFamily="2" charset="-122"/>
                        </a:rPr>
                        <a:t>最后一栏至终点距</a:t>
                      </a:r>
                      <a:r>
                        <a:rPr lang="en-US" altLang="zh-CN" sz="2000" i="0" u="none">
                          <a:latin typeface="华文新魏" pitchFamily="2" charset="-122"/>
                          <a:ea typeface="华文新魏" pitchFamily="2" charset="-122"/>
                        </a:rPr>
                        <a:t>(M)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8225">
                <a:tc gridSpan="2"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b="1" i="0" u="none">
                          <a:latin typeface="华文新魏" pitchFamily="2" charset="-122"/>
                          <a:ea typeface="华文新魏" pitchFamily="2" charset="-122"/>
                        </a:rPr>
                        <a:t>男子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110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400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1.067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0.914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13.72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45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9.14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35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10.40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40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 w="57150">
                      <a:solidFill>
                        <a:srgbClr val="9900CC"/>
                      </a:solidFill>
                      <a:miter lim="800000"/>
                    </a:lnT>
                    <a:lnB>
                      <a:noFill/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35175">
                <a:tc gridSpan="2"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zh-CN" altLang="en-US" b="1" i="0" u="none">
                          <a:latin typeface="华文新魏" pitchFamily="2" charset="-122"/>
                          <a:ea typeface="华文新魏" pitchFamily="2" charset="-122"/>
                        </a:rPr>
                        <a:t>女子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endParaRPr lang="en-US" altLang="zh-CN" b="1" i="0" u="none">
                        <a:latin typeface="华文新魏" pitchFamily="2" charset="-122"/>
                        <a:ea typeface="华文新魏" pitchFamily="2" charset="-122"/>
                      </a:endParaRP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400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endParaRPr lang="zh-CN" altLang="en-US" i="0" u="none"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0.84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0.762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13.00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45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8.50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35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en-US" altLang="en-US" sz="2400" b="0" i="1" u="sng" baseline="0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10.50</a:t>
                      </a:r>
                    </a:p>
                    <a:p>
                      <a:pPr lvl="0" algn="ctr">
                        <a:buClr>
                          <a:schemeClr val="accent1"/>
                        </a:buClr>
                        <a:buFont typeface="Wingdings" pitchFamily="2" charset="2"/>
                      </a:pPr>
                      <a:r>
                        <a:rPr lang="en-US" altLang="zh-CN" b="1" i="0" u="none">
                          <a:latin typeface="华文新魏" pitchFamily="2" charset="-122"/>
                          <a:ea typeface="华文新魏" pitchFamily="2" charset="-122"/>
                        </a:rPr>
                        <a:t>40</a:t>
                      </a:r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 w="57150">
                      <a:solidFill>
                        <a:srgbClr val="9900CC"/>
                      </a:solidFill>
                      <a:miter lim="800000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A15652C9-9CF7-6B8F-FB86-17B1473A0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6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048A448-D660-A8B1-A3AC-13CC4C825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AEAEFF"/>
            </a:gs>
            <a:gs pos="100000">
              <a:srgbClr val="0000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200718"/>
          <p:cNvSpPr>
            <a:spLocks noGrp="1"/>
          </p:cNvSpPr>
          <p:nvPr>
            <p:ph type="title"/>
          </p:nvPr>
        </p:nvSpPr>
        <p:spPr>
          <a:xfrm>
            <a:off x="304800" y="304800"/>
            <a:ext cx="7772400" cy="14620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4400" b="0" i="0" u="none" kern="1200" baseline="0">
                <a:solidFill>
                  <a:schemeClr val="tx2"/>
                </a:solidFill>
                <a:latin typeface="Arial Black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二、跨栏跑技术组成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D97109C-E4FA-0688-E752-AA4C7F077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 Black" pitchFamily="34" charset="0"/>
                <a:ea typeface="宋体" pitchFamily="2" charset="-122"/>
                <a:cs typeface="+mn-cs"/>
              </a:rPr>
              <a:t>7</a:t>
            </a:fld>
            <a:endParaRPr lang="zh-CN" altLang="en-US" strike="noStrike" noProof="1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76A7D75-A99A-3BB0-4F07-D357D2FB2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9800">
                                          <p:val>
                                            <p:strVal val="#ppt_h/2"/>
                                          </p:val>
                                        </p:tav>
                                        <p:tav tm="398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59700">
                                          <p:val>
                                            <p:strVal val="#ppt_h"/>
                                          </p:val>
                                        </p:tav>
                                        <p:tav tm="69800">
                                          <p:val>
                                            <p:strVal val="#ppt_h/2"/>
                                          </p:val>
                                        </p:tav>
                                        <p:tav tm="799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19900">
                                          <p:val>
                                            <p:strVal val="#ppt_y-.2"/>
                                          </p:val>
                                        </p:tav>
                                        <p:tav tm="29800">
                                          <p:val>
                                            <p:strVal val="#ppt_y"/>
                                          </p:val>
                                        </p:tav>
                                        <p:tav tm="398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597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800">
                                          <p:val>
                                            <p:strVal val="#ppt_y"/>
                                          </p:val>
                                        </p:tav>
                                        <p:tav tm="799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66FF66"/>
            </a:gs>
            <a:gs pos="50000">
              <a:srgbClr val="E7FFE7"/>
            </a:gs>
            <a:gs pos="100000">
              <a:srgbClr val="66FF66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38241"/>
          <p:cNvSpPr>
            <a:spLocks noGrp="1"/>
          </p:cNvSpPr>
          <p:nvPr>
            <p:ph type="title"/>
          </p:nvPr>
        </p:nvSpPr>
        <p:spPr>
          <a:xfrm>
            <a:off x="0" y="838200"/>
            <a:ext cx="79248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38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solidFill>
                  <a:srgbClr val="9900CC"/>
                </a:solidFill>
                <a:latin typeface="隶书" pitchFamily="49" charset="-122"/>
                <a:ea typeface="黑体" pitchFamily="2" charset="-122"/>
              </a:rPr>
              <a:t> （一）起跑至第一栏技术</a:t>
            </a:r>
          </a:p>
        </p:txBody>
      </p:sp>
      <p:sp>
        <p:nvSpPr>
          <p:cNvPr id="17411" name="矩形 300031"/>
          <p:cNvSpPr/>
          <p:nvPr/>
        </p:nvSpPr>
        <p:spPr>
          <a:xfrm>
            <a:off x="228600" y="1828800"/>
            <a:ext cx="8610600" cy="3881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buSzPct val="90000"/>
            </a:pPr>
            <a:r>
              <a:rPr lang="en-US" altLang="zh-CN" sz="3600" b="1" i="0" u="none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  1</a:t>
            </a:r>
            <a:r>
              <a:rPr lang="zh-CN" altLang="en-US" sz="3600" b="1" i="0" u="none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、起跑器的安装</a:t>
            </a:r>
          </a:p>
          <a:p>
            <a:pPr marL="342900" lvl="0" indent="-342900">
              <a:buSzPct val="90000"/>
            </a:pPr>
            <a:endParaRPr lang="zh-CN" altLang="en-US" sz="1200" b="1" i="0" u="none">
              <a:solidFill>
                <a:srgbClr val="9900CC"/>
              </a:solidFill>
              <a:latin typeface="黑体" pitchFamily="2" charset="-122"/>
              <a:ea typeface="黑体" pitchFamily="2" charset="-122"/>
            </a:endParaRPr>
          </a:p>
          <a:p>
            <a:pPr marL="342900" lvl="0" indent="-342900">
              <a:buSzPct val="90000"/>
            </a:pPr>
            <a:r>
              <a:rPr lang="zh-CN" altLang="en-US" sz="3200" b="1" i="0" u="none">
                <a:latin typeface="黑体" pitchFamily="2" charset="-122"/>
                <a:ea typeface="黑体" pitchFamily="2" charset="-122"/>
              </a:rPr>
              <a:t>      用双数步跑完起跑至第一栏距的应将起跨腿一侧的起跑器摆放在前（即起跨腿的脚放在前起跑器上），用单数步跑完这段距离的则相反。为了准确地踏在起跨点上，根据加速跑步点的需要，可将起跑器在起跑线后稍向前或稍向后安装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2C09B11-9D68-7A35-4A06-504616A0B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8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C6C3B21-EACA-0604-6821-D943C8030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FFFF"/>
            </a:gs>
            <a:gs pos="50000">
              <a:srgbClr val="66FF66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文本占位符 139267"/>
          <p:cNvSpPr>
            <a:spLocks noGrp="1"/>
          </p:cNvSpPr>
          <p:nvPr>
            <p:ph type="body" idx="4294967295"/>
          </p:nvPr>
        </p:nvSpPr>
        <p:spPr>
          <a:xfrm>
            <a:off x="457200" y="13716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en-US" altLang="zh-CN" sz="36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、起跑的特点</a:t>
            </a:r>
          </a:p>
          <a:p>
            <a:pPr lvl="0">
              <a:buNone/>
            </a:pPr>
            <a:endParaRPr lang="zh-CN" altLang="en-US" sz="1600" b="1">
              <a:solidFill>
                <a:srgbClr val="9900CC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sz="3600" b="1">
                <a:latin typeface="黑体" pitchFamily="2" charset="-122"/>
                <a:ea typeface="黑体" pitchFamily="2" charset="-122"/>
              </a:rPr>
              <a:t>    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“预备”动作时，臀部抬起明显高于肩部，身体重心落在两臂和前腿之间，重心投影点距起跑线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15</a:t>
            </a:r>
            <a:r>
              <a:rPr lang="en-US" altLang="en-US" b="1"/>
              <a:t>～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20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厘米。 两小腿趋于平行。前腿膝角约为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90°</a:t>
            </a:r>
            <a:r>
              <a:rPr lang="en-US" altLang="en-US" b="1"/>
              <a:t>～</a:t>
            </a:r>
            <a:r>
              <a:rPr lang="en-US" altLang="en-US" b="1"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100</a:t>
            </a:r>
            <a:r>
              <a:rPr lang="zh-CN" altLang="zh-CN" b="1">
                <a:latin typeface="黑体" pitchFamily="2" charset="-122"/>
                <a:ea typeface="黑体" pitchFamily="2" charset="-122"/>
              </a:rPr>
              <a:t>°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后腿膝角约为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110°</a:t>
            </a:r>
            <a:r>
              <a:rPr lang="en-US" altLang="en-US" b="1"/>
              <a:t>～</a:t>
            </a:r>
            <a:r>
              <a:rPr lang="en-US" altLang="en-US" b="1"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130°</a:t>
            </a:r>
            <a:r>
              <a:rPr lang="zh-CN" altLang="en-US" b="1"/>
              <a:t>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1F4FF1B-D55E-25AD-88FE-E82201D62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9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83F5435-1980-8A87-FB0F-7AC8C5448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 shadeToTitle="1">
        <a:gradFill rotWithShape="0">
          <a:gsLst>
            <a:gs pos="0">
              <a:srgbClr val="FFFFFF"/>
            </a:gs>
            <a:gs pos="100000">
              <a:srgbClr val="66FF6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文本占位符 198660"/>
          <p:cNvSpPr>
            <a:spLocks noGrp="1"/>
          </p:cNvSpPr>
          <p:nvPr>
            <p:ph type="body" idx="4294967295"/>
          </p:nvPr>
        </p:nvSpPr>
        <p:spPr>
          <a:xfrm>
            <a:off x="304800" y="1066800"/>
            <a:ext cx="85344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sz="36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  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459" name="矩形 198663"/>
          <p:cNvSpPr/>
          <p:nvPr/>
        </p:nvSpPr>
        <p:spPr>
          <a:xfrm>
            <a:off x="381000" y="800100"/>
            <a:ext cx="8229600" cy="506730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 lIns="0" tIns="0" rIns="0" bIns="0" anchor="t" anchorCtr="1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buSzPct val="90000"/>
            </a:pPr>
            <a:r>
              <a:rPr lang="en-US" altLang="zh-CN" sz="3200" b="1" i="0" u="none">
                <a:solidFill>
                  <a:srgbClr val="9900CC"/>
                </a:solidFill>
                <a:latin typeface="宋体" pitchFamily="2" charset="-122"/>
              </a:rPr>
              <a:t>3</a:t>
            </a:r>
            <a:r>
              <a:rPr lang="zh-CN" altLang="en-US" sz="3200" b="1" i="0" u="none">
                <a:solidFill>
                  <a:srgbClr val="9900CC"/>
                </a:solidFill>
                <a:latin typeface="宋体" pitchFamily="2" charset="-122"/>
                <a:ea typeface="宋体" pitchFamily="2" charset="-122"/>
              </a:rPr>
              <a:t>、起跑至第一栏</a:t>
            </a:r>
          </a:p>
          <a:p>
            <a:pPr marL="342900" lvl="0" indent="-342900">
              <a:buSzPct val="90000"/>
            </a:pPr>
            <a:endParaRPr lang="zh-CN" altLang="en-US" sz="3200" b="1" i="0" u="none">
              <a:solidFill>
                <a:srgbClr val="9900CC"/>
              </a:solidFill>
              <a:latin typeface="宋体" pitchFamily="2" charset="-122"/>
              <a:ea typeface="宋体" pitchFamily="2" charset="-122"/>
            </a:endParaRPr>
          </a:p>
          <a:p>
            <a:pPr marL="342900" lvl="0" indent="-342900">
              <a:buSzPct val="90000"/>
            </a:pPr>
            <a:r>
              <a:rPr lang="zh-CN" altLang="en-US" sz="3200" b="1" i="0" u="none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      </a:t>
            </a:r>
            <a:r>
              <a:rPr lang="zh-CN" altLang="en-US" sz="3200" b="1" i="0" u="none">
                <a:latin typeface="宋体" pitchFamily="2" charset="-122"/>
                <a:ea typeface="宋体" pitchFamily="2" charset="-122"/>
              </a:rPr>
              <a:t>为上好第一栏，起跑后迅速迈出第一步进入加速跑，加速跑步幅稳定、准确和有节奏、步长不能忽大忽小。一般从第 </a:t>
            </a:r>
            <a:r>
              <a:rPr lang="en-US" altLang="zh-CN" sz="3200" b="1" i="0" u="none">
                <a:latin typeface="宋体" pitchFamily="2" charset="-122"/>
              </a:rPr>
              <a:t>2</a:t>
            </a:r>
            <a:r>
              <a:rPr lang="zh-CN" altLang="en-US" sz="3200" b="1" i="0" u="none">
                <a:latin typeface="宋体" pitchFamily="2" charset="-122"/>
                <a:ea typeface="宋体" pitchFamily="2" charset="-122"/>
              </a:rPr>
              <a:t>步开始，每步增加</a:t>
            </a:r>
            <a:r>
              <a:rPr lang="en-US" altLang="zh-CN" sz="3200" b="1" i="0" u="none">
                <a:latin typeface="宋体" pitchFamily="2" charset="-122"/>
              </a:rPr>
              <a:t>15—20</a:t>
            </a:r>
            <a:r>
              <a:rPr lang="zh-CN" altLang="en-US" sz="3200" b="1" i="0" u="none">
                <a:latin typeface="宋体" pitchFamily="2" charset="-122"/>
                <a:ea typeface="宋体" pitchFamily="2" charset="-122"/>
              </a:rPr>
              <a:t>厘米左右。一般跑到起跨前两步时，上体已抬到正常跑的姿势。最后一步为了使身体重心迅速通过支撑点上方而转入起跨攻栏，应做一个“短步”，即比前一步短</a:t>
            </a:r>
            <a:r>
              <a:rPr lang="en-US" altLang="zh-CN" sz="3200" b="1" i="0" u="none">
                <a:latin typeface="宋体" pitchFamily="2" charset="-122"/>
              </a:rPr>
              <a:t>15—20</a:t>
            </a:r>
            <a:r>
              <a:rPr lang="zh-CN" altLang="en-US" sz="3200" b="1" i="0" u="none">
                <a:latin typeface="宋体" pitchFamily="2" charset="-122"/>
                <a:ea typeface="宋体" pitchFamily="2" charset="-122"/>
              </a:rPr>
              <a:t>厘米左右</a:t>
            </a:r>
            <a:r>
              <a:rPr lang="en-US" altLang="zh-CN" sz="3200" b="1" i="0" u="none">
                <a:latin typeface="宋体" pitchFamily="2" charset="-122"/>
              </a:rPr>
              <a:t>,</a:t>
            </a:r>
            <a:r>
              <a:rPr lang="zh-CN" altLang="en-US" sz="3200" b="1" i="0" u="none">
                <a:latin typeface="宋体" pitchFamily="2" charset="-122"/>
                <a:ea typeface="宋体" pitchFamily="2" charset="-122"/>
              </a:rPr>
              <a:t>为攻栏做准备。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884D4A1-6CBD-9CBA-082E-E24FAD8EA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10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35D8195-5244-5F86-E9DC-D6ED3AA4C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withEffect">
                                  <p:stCondLst>
                                    <p:cond delay="398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/>
      <p:bldP spid="19458" grpId="1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66FF66"/>
            </a:gs>
            <a:gs pos="100000">
              <a:srgbClr val="2F762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140289"/>
          <p:cNvSpPr>
            <a:spLocks noGrp="1"/>
          </p:cNvSpPr>
          <p:nvPr>
            <p:ph type="title"/>
          </p:nvPr>
        </p:nvSpPr>
        <p:spPr>
          <a:xfrm>
            <a:off x="381000" y="457200"/>
            <a:ext cx="5486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38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（二）跨栏步技术</a:t>
            </a:r>
            <a:r>
              <a:rPr lang="zh-CN" altLang="en-US" sz="3400"/>
              <a:t> </a:t>
            </a:r>
            <a:endParaRPr lang="en-US" altLang="zh-CN" sz="3400"/>
          </a:p>
        </p:txBody>
      </p:sp>
      <p:sp>
        <p:nvSpPr>
          <p:cNvPr id="20483" name="文本占位符 140290"/>
          <p:cNvSpPr>
            <a:spLocks noGrp="1"/>
          </p:cNvSpPr>
          <p:nvPr>
            <p:ph type="body" idx="4294967295"/>
          </p:nvPr>
        </p:nvSpPr>
        <p:spPr>
          <a:xfrm>
            <a:off x="533400" y="1524000"/>
            <a:ext cx="8229600" cy="4343400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100000">
                <a:schemeClr val="bg1"/>
              </a:gs>
            </a:gsLst>
            <a:path path="rect">
              <a:fillToRect l="100000" t="100000"/>
            </a:path>
          </a:gradFill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80000"/>
              </a:lnSpc>
              <a:buNone/>
            </a:pPr>
            <a:r>
              <a:rPr lang="en-US" altLang="zh-CN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 1</a:t>
            </a:r>
            <a:r>
              <a:rPr lang="zh-CN" altLang="en-US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、跨栏步：</a:t>
            </a:r>
          </a:p>
          <a:p>
            <a:pPr lvl="0">
              <a:lnSpc>
                <a:spcPct val="80000"/>
              </a:lnSpc>
              <a:buNone/>
            </a:pPr>
            <a:endParaRPr lang="zh-CN" altLang="en-US" sz="1200" b="1">
              <a:solidFill>
                <a:srgbClr val="9900CC"/>
              </a:solidFill>
              <a:latin typeface="黑体" pitchFamily="2" charset="-122"/>
              <a:ea typeface="黑体" pitchFamily="2" charset="-122"/>
            </a:endParaRPr>
          </a:p>
          <a:p>
            <a:pPr lvl="0" algn="just">
              <a:lnSpc>
                <a:spcPct val="80000"/>
              </a:lnSpc>
              <a:buNone/>
            </a:pPr>
            <a:r>
              <a:rPr lang="zh-CN" altLang="en-US" sz="2000" b="1">
                <a:latin typeface="黑体" pitchFamily="2" charset="-122"/>
                <a:ea typeface="黑体" pitchFamily="2" charset="-122"/>
              </a:rPr>
              <a:t>       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从起跨腿的脚踏上起跨点开始到摆动腿的脚过栏后着地为止。优秀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110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米栏运动员跨栏步步长通常为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3.30-3.50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米，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100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米栏跨栏步步长通常为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2.80-3.10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米。</a:t>
            </a:r>
            <a:r>
              <a:rPr lang="zh-CN" altLang="en-US" sz="2000"/>
              <a:t> </a:t>
            </a:r>
          </a:p>
          <a:p>
            <a:pPr lvl="0" algn="just">
              <a:lnSpc>
                <a:spcPct val="80000"/>
              </a:lnSpc>
              <a:buNone/>
            </a:pPr>
            <a:endParaRPr lang="zh-CN" altLang="en-US" sz="2000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000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000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000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000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000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000">
                <a:solidFill>
                  <a:srgbClr val="0000FF"/>
                </a:solidFill>
                <a:ea typeface="华文新魏" pitchFamily="2" charset="-122"/>
              </a:rPr>
              <a:t>      </a:t>
            </a:r>
            <a:endParaRPr lang="zh-CN" altLang="en-US" sz="2000"/>
          </a:p>
        </p:txBody>
      </p:sp>
      <p:pic>
        <p:nvPicPr>
          <p:cNvPr id="20484" name="图片 14029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00600" y="4038600"/>
            <a:ext cx="933450" cy="1047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485" name="图片 14029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29400" y="4267200"/>
            <a:ext cx="590550" cy="10001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486" name="图片 14029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91200" y="4191000"/>
            <a:ext cx="628650" cy="10096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487" name="图片 140294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657600" y="3886200"/>
            <a:ext cx="1133475" cy="12954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488" name="图片 14029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16573"/>
          <a:stretch>
            <a:fillRect/>
          </a:stretch>
        </p:blipFill>
        <p:spPr>
          <a:xfrm>
            <a:off x="2819400" y="4114800"/>
            <a:ext cx="666750" cy="971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489" name="图片 140296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81200" y="4343400"/>
            <a:ext cx="552450" cy="84772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20490" name="组合 140311"/>
          <p:cNvGrpSpPr/>
          <p:nvPr/>
        </p:nvGrpSpPr>
        <p:grpSpPr>
          <a:xfrm>
            <a:off x="2057400" y="4419600"/>
            <a:ext cx="6019800" cy="1341438"/>
            <a:chOff x="1296" y="1680"/>
            <a:chExt cx="3792" cy="859"/>
          </a:xfrm>
        </p:grpSpPr>
        <p:cxnSp>
          <p:nvCxnSpPr>
            <p:cNvPr id="20491" name="直接连接符 140297"/>
            <p:cNvCxnSpPr/>
            <p:nvPr/>
          </p:nvCxnSpPr>
          <p:spPr>
            <a:xfrm>
              <a:off x="1296" y="2208"/>
              <a:ext cx="3792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0492" name="直接连接符 140298"/>
            <p:cNvCxnSpPr/>
            <p:nvPr/>
          </p:nvCxnSpPr>
          <p:spPr>
            <a:xfrm flipH="1">
              <a:off x="1872" y="2208"/>
              <a:ext cx="0" cy="14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0493" name="直接连接符 140299"/>
            <p:cNvCxnSpPr/>
            <p:nvPr/>
          </p:nvCxnSpPr>
          <p:spPr>
            <a:xfrm flipH="1">
              <a:off x="4032" y="2208"/>
              <a:ext cx="0" cy="14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0494" name="直接连接符 140300"/>
            <p:cNvCxnSpPr/>
            <p:nvPr/>
          </p:nvCxnSpPr>
          <p:spPr>
            <a:xfrm>
              <a:off x="3312" y="2352"/>
              <a:ext cx="720" cy="0"/>
            </a:xfrm>
            <a:prstGeom prst="line">
              <a:avLst/>
            </a:prstGeom>
            <a:noFill/>
            <a:ln>
              <a:solidFill>
                <a:srgbClr val="0000FF"/>
              </a:solidFill>
              <a:round/>
              <a:tailEnd type="triangle"/>
            </a:ln>
          </p:spPr>
        </p:cxnSp>
        <p:cxnSp>
          <p:nvCxnSpPr>
            <p:cNvPr id="20495" name="直接连接符 140301"/>
            <p:cNvCxnSpPr/>
            <p:nvPr/>
          </p:nvCxnSpPr>
          <p:spPr>
            <a:xfrm flipH="1">
              <a:off x="1872" y="2352"/>
              <a:ext cx="816" cy="0"/>
            </a:xfrm>
            <a:prstGeom prst="line">
              <a:avLst/>
            </a:prstGeom>
            <a:noFill/>
            <a:ln>
              <a:solidFill>
                <a:srgbClr val="0000FF"/>
              </a:solidFill>
              <a:round/>
              <a:tailEnd type="triangle"/>
            </a:ln>
          </p:spPr>
        </p:cxnSp>
        <p:sp>
          <p:nvSpPr>
            <p:cNvPr id="20496" name="文本框 140302"/>
            <p:cNvSpPr txBox="1"/>
            <p:nvPr/>
          </p:nvSpPr>
          <p:spPr>
            <a:xfrm>
              <a:off x="2640" y="2304"/>
              <a:ext cx="720" cy="23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50000"/>
                </a:spcBef>
              </a:pPr>
              <a:r>
                <a:rPr lang="zh-CN" altLang="en-US" sz="1800" b="1" i="0" u="none">
                  <a:latin typeface="黑体" pitchFamily="2" charset="-122"/>
                  <a:ea typeface="黑体" pitchFamily="2" charset="-122"/>
                </a:rPr>
                <a:t>跨栏步</a:t>
              </a:r>
            </a:p>
          </p:txBody>
        </p:sp>
        <p:cxnSp>
          <p:nvCxnSpPr>
            <p:cNvPr id="20497" name="直接连接符 140303"/>
            <p:cNvCxnSpPr/>
            <p:nvPr/>
          </p:nvCxnSpPr>
          <p:spPr>
            <a:xfrm flipH="1">
              <a:off x="2688" y="1776"/>
              <a:ext cx="0" cy="38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0498" name="直接连接符 140304"/>
            <p:cNvCxnSpPr/>
            <p:nvPr/>
          </p:nvCxnSpPr>
          <p:spPr>
            <a:xfrm>
              <a:off x="2688" y="2160"/>
              <a:ext cx="28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</a:ln>
          </p:spPr>
        </p:cxnSp>
        <p:cxnSp>
          <p:nvCxnSpPr>
            <p:cNvPr id="20499" name="直接连接符 140305"/>
            <p:cNvCxnSpPr/>
            <p:nvPr/>
          </p:nvCxnSpPr>
          <p:spPr>
            <a:xfrm>
              <a:off x="2784" y="2016"/>
              <a:ext cx="28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</a:ln>
          </p:spPr>
        </p:cxnSp>
        <p:cxnSp>
          <p:nvCxnSpPr>
            <p:cNvPr id="20500" name="直接连接符 140306"/>
            <p:cNvCxnSpPr/>
            <p:nvPr/>
          </p:nvCxnSpPr>
          <p:spPr>
            <a:xfrm flipH="1">
              <a:off x="2784" y="1680"/>
              <a:ext cx="0" cy="336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0501" name="直接连接符 140307"/>
            <p:cNvCxnSpPr/>
            <p:nvPr/>
          </p:nvCxnSpPr>
          <p:spPr>
            <a:xfrm flipH="1">
              <a:off x="2688" y="2016"/>
              <a:ext cx="96" cy="14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0502" name="直接连接符 140309"/>
            <p:cNvCxnSpPr/>
            <p:nvPr/>
          </p:nvCxnSpPr>
          <p:spPr>
            <a:xfrm flipH="1">
              <a:off x="2688" y="1680"/>
              <a:ext cx="96" cy="96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prstDash val="sysDot"/>
              <a:round/>
            </a:ln>
          </p:spPr>
        </p:cxnSp>
      </p:grp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BDCE971-7B28-FA3F-DBCF-AD9D13FCE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11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C34CDCE-1913-DDD6-6DD8-E97E7B29C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dur="448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44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to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3" presetClass="entr" presetSubtype="16" dur="500" fill="hold" grpId="0" nodeType="withEffect">
                                  <p:stCondLst>
                                    <p:cond delay="398"/>
                                  </p:stCondLst>
                                  <p:childTnLst>
                                    <p:set>
                                      <p:cBhvr>
                                        <p:cTn id="1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xit" presetSubtype="32" dur="497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3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8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63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68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3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  <p:cond evt="onBegin" delay="0">
                          <p:tn val="73"/>
                        </p:cond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8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2" grpId="1"/>
      <p:bldP spid="20482" grpId="2"/>
      <p:bldP spid="20483" grpId="0" uiExpand="1" build="p"/>
      <p:bldP spid="20483" grpId="1" uiExpand="1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FF00"/>
            </a:gs>
            <a:gs pos="50000">
              <a:srgbClr val="FFFFFF"/>
            </a:gs>
            <a:gs pos="100000">
              <a:srgbClr val="00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占位符 307202"/>
          <p:cNvSpPr>
            <a:spLocks noGrp="1"/>
          </p:cNvSpPr>
          <p:nvPr>
            <p:ph type="body" idx="4294967295"/>
          </p:nvPr>
        </p:nvSpPr>
        <p:spPr>
          <a:xfrm>
            <a:off x="609600" y="1295400"/>
            <a:ext cx="7848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、跨栏步主要任务：</a:t>
            </a:r>
          </a:p>
          <a:p>
            <a:pPr lvl="0">
              <a:lnSpc>
                <a:spcPct val="90000"/>
              </a:lnSpc>
            </a:pPr>
            <a:endParaRPr lang="en-US" altLang="zh-CN" sz="1400" b="1">
              <a:solidFill>
                <a:srgbClr val="9900CC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   尽量减小起跨时的垂直速度 ，取得较大的腾空初速度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较低的身体重心抛物线迹，尽快地越过栏架。</a:t>
            </a:r>
          </a:p>
          <a:p>
            <a:pPr lvl="0">
              <a:lnSpc>
                <a:spcPct val="90000"/>
              </a:lnSpc>
            </a:pP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、跨栏步技术：</a:t>
            </a:r>
          </a:p>
          <a:p>
            <a:pPr lvl="0">
              <a:lnSpc>
                <a:spcPct val="90000"/>
              </a:lnSpc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   包括起跨攻栏、腾空过栏和下栏着地三个部分</a:t>
            </a:r>
            <a:r>
              <a:rPr lang="zh-CN" altLang="en-US">
                <a:ea typeface="黑体" pitchFamily="2" charset="-122"/>
              </a:rPr>
              <a:t>。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  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D4AD62A-96E1-9E2C-5BA7-AD51B54AE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12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90A1D81-5518-79BF-0EDB-0D238C566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withEffect">
                                  <p:stCondLst>
                                    <p:cond delay="398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3" presetClass="exit" presetSubtype="32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uiExpand="1" build="p"/>
      <p:bldP spid="21506" grpId="1" uiExpand="1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FF00"/>
            </a:gs>
            <a:gs pos="50000">
              <a:schemeClr val="accent2"/>
            </a:gs>
            <a:gs pos="100000">
              <a:srgbClr val="00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标题 308225"/>
          <p:cNvSpPr>
            <a:spLocks noGrp="1"/>
          </p:cNvSpPr>
          <p:nvPr>
            <p:ph type="title"/>
          </p:nvPr>
        </p:nvSpPr>
        <p:spPr>
          <a:xfrm>
            <a:off x="0" y="274638"/>
            <a:ext cx="8153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38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5300" b="1">
                <a:solidFill>
                  <a:srgbClr val="9900CC"/>
                </a:solidFill>
                <a:ea typeface="黑体" pitchFamily="2" charset="-122"/>
              </a:rPr>
              <a:t>  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）起跨攻栏</a:t>
            </a:r>
          </a:p>
        </p:txBody>
      </p:sp>
      <p:sp>
        <p:nvSpPr>
          <p:cNvPr id="22531" name="文本占位符 308226"/>
          <p:cNvSpPr>
            <a:spLocks noGrp="1"/>
          </p:cNvSpPr>
          <p:nvPr>
            <p:ph type="body" idx="4294967295"/>
          </p:nvPr>
        </p:nvSpPr>
        <p:spPr>
          <a:xfrm>
            <a:off x="457200" y="1295400"/>
            <a:ext cx="86868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     起跨攻栏：指起跨脚踏上起跨点到起跨腿后蹬结束脚离地瞬间。攻栏应做到几点：</a:t>
            </a:r>
          </a:p>
          <a:p>
            <a:pPr lvl="0"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①起跨腿要迅速伸展髋、膝、踝三关节（膝角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160º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、踝角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137º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 ）。 </a:t>
            </a:r>
          </a:p>
          <a:p>
            <a:pPr lvl="0"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②摆动腿由体后屈膝向前摆动，摆至大腿与地面齐平，小腿自然下垂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膝角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31º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 。 </a:t>
            </a:r>
          </a:p>
          <a:p>
            <a:pPr lvl="0"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③髋部要前送。 </a:t>
            </a:r>
          </a:p>
          <a:p>
            <a:pPr lvl="0"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④上体稍前倾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(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躯干前倾角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69º)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。</a:t>
            </a:r>
          </a:p>
        </p:txBody>
      </p:sp>
      <p:pic>
        <p:nvPicPr>
          <p:cNvPr id="22532" name="图片 30822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01000" y="4724400"/>
            <a:ext cx="890588" cy="13811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33" name="图片 30822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315200" y="4800600"/>
            <a:ext cx="892175" cy="1314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4" name="文本框 308229"/>
          <p:cNvSpPr txBox="1"/>
          <p:nvPr/>
        </p:nvSpPr>
        <p:spPr>
          <a:xfrm>
            <a:off x="7391400" y="5105400"/>
            <a:ext cx="5334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1200" b="1" i="0" u="none">
                <a:solidFill>
                  <a:srgbClr val="0000FF"/>
                </a:solidFill>
                <a:latin typeface="Arial" pitchFamily="34" charset="0"/>
              </a:rPr>
              <a:t>69º</a:t>
            </a:r>
          </a:p>
        </p:txBody>
      </p:sp>
      <p:sp>
        <p:nvSpPr>
          <p:cNvPr id="22535" name="文本框 308231"/>
          <p:cNvSpPr txBox="1"/>
          <p:nvPr/>
        </p:nvSpPr>
        <p:spPr>
          <a:xfrm>
            <a:off x="7772400" y="5486400"/>
            <a:ext cx="5334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1200" b="1" i="0" u="none">
                <a:solidFill>
                  <a:srgbClr val="0000FF"/>
                </a:solidFill>
                <a:latin typeface="Arial" pitchFamily="34" charset="0"/>
              </a:rPr>
              <a:t>160º</a:t>
            </a:r>
          </a:p>
        </p:txBody>
      </p:sp>
      <p:sp>
        <p:nvSpPr>
          <p:cNvPr id="22536" name="文本框 308232"/>
          <p:cNvSpPr txBox="1"/>
          <p:nvPr/>
        </p:nvSpPr>
        <p:spPr>
          <a:xfrm>
            <a:off x="7391400" y="5410200"/>
            <a:ext cx="5334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1200" b="1" i="0" u="none">
                <a:solidFill>
                  <a:srgbClr val="0000FF"/>
                </a:solidFill>
                <a:latin typeface="Arial" pitchFamily="34" charset="0"/>
              </a:rPr>
              <a:t>31º</a:t>
            </a:r>
          </a:p>
        </p:txBody>
      </p:sp>
      <p:sp>
        <p:nvSpPr>
          <p:cNvPr id="22537" name="文本框 308233"/>
          <p:cNvSpPr txBox="1"/>
          <p:nvPr/>
        </p:nvSpPr>
        <p:spPr>
          <a:xfrm>
            <a:off x="6553200" y="5486400"/>
            <a:ext cx="8382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1200" b="1" i="0" u="none">
                <a:solidFill>
                  <a:srgbClr val="0000FF"/>
                </a:solidFill>
                <a:latin typeface="Arial" pitchFamily="34" charset="0"/>
              </a:rPr>
              <a:t>65—70º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997FC52-2ED3-53A7-A65C-F9231B68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13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E663C33-A275-8664-EC07-2252D8DA2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99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99" decel="100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99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99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99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99" accel="100000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99" accel="100000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FF00"/>
            </a:gs>
            <a:gs pos="100000">
              <a:srgbClr val="FFFFF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占位符 309250"/>
          <p:cNvSpPr>
            <a:spLocks noGrp="1"/>
          </p:cNvSpPr>
          <p:nvPr>
            <p:ph type="body" idx="4294967295"/>
          </p:nvPr>
        </p:nvSpPr>
        <p:spPr>
          <a:xfrm>
            <a:off x="609600" y="1295400"/>
            <a:ext cx="80010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90000"/>
              </a:lnSpc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⑤摆腿异侧肩、臂前伸；使身体重心有较大距离的前移（身体重心投影点距脚离地点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47.5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厘米。</a:t>
            </a:r>
          </a:p>
          <a:p>
            <a:pPr lvl="0" algn="just">
              <a:lnSpc>
                <a:spcPct val="90000"/>
              </a:lnSpc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⑥适宜的起跨蹬地角，一般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65º—70º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为宜，形成攻栏姿势。</a:t>
            </a:r>
          </a:p>
          <a:p>
            <a:pPr lvl="0" algn="just">
              <a:lnSpc>
                <a:spcPct val="90000"/>
              </a:lnSpc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⑦身体重心高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1.08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米。</a:t>
            </a:r>
          </a:p>
          <a:p>
            <a:pPr lvl="0" algn="just">
              <a:lnSpc>
                <a:spcPct val="90000"/>
              </a:lnSpc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⑧身体重心的水平速度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8.12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秒，垂直速度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1.91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秒。</a:t>
            </a:r>
          </a:p>
          <a:p>
            <a:pPr lvl="0" algn="just">
              <a:lnSpc>
                <a:spcPct val="90000"/>
              </a:lnSpc>
              <a:buNone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⑨身体重心合速度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8.12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秒。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21FAC73-C593-4995-1B10-3D3659CFE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14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9FE0DC1-352F-3D49-DF6B-9265E6465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00FF"/>
            </a:gs>
            <a:gs pos="50000">
              <a:srgbClr val="FFFFFF"/>
            </a:gs>
            <a:gs pos="100000">
              <a:srgbClr val="0000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占位符 311298"/>
          <p:cNvSpPr>
            <a:spLocks noGrp="1"/>
          </p:cNvSpPr>
          <p:nvPr>
            <p:ph type="body" idx="4294967295"/>
          </p:nvPr>
        </p:nvSpPr>
        <p:spPr>
          <a:xfrm>
            <a:off x="381000" y="1066800"/>
            <a:ext cx="8077200" cy="5029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  <a:buSzPct val="90000"/>
              <a:buFontTx/>
              <a:buNone/>
            </a:pPr>
            <a:r>
              <a:rPr lang="zh-CN" altLang="en-US" sz="36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36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36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）腾空过栏：</a:t>
            </a:r>
          </a:p>
          <a:p>
            <a:pPr lvl="0">
              <a:buClrTx/>
              <a:buSzPct val="90000"/>
              <a:buFontTx/>
              <a:buNone/>
            </a:pP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      </a:t>
            </a:r>
            <a:r>
              <a:rPr lang="zh-CN" altLang="en-US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腾空过栏时身体重心沿着起跨时形成的抛物线轨迹向前运动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。</a:t>
            </a:r>
          </a:p>
          <a:p>
            <a:pPr lvl="0">
              <a:buNone/>
            </a:pPr>
            <a:endParaRPr lang="zh-CN" altLang="en-US" b="1"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24579" name="组合 311301"/>
          <p:cNvGrpSpPr/>
          <p:nvPr/>
        </p:nvGrpSpPr>
        <p:grpSpPr>
          <a:xfrm>
            <a:off x="1447800" y="4191000"/>
            <a:ext cx="6019800" cy="1341438"/>
            <a:chOff x="1296" y="1680"/>
            <a:chExt cx="3792" cy="859"/>
          </a:xfrm>
        </p:grpSpPr>
        <p:cxnSp>
          <p:nvCxnSpPr>
            <p:cNvPr id="24580" name="直接连接符 311302"/>
            <p:cNvCxnSpPr/>
            <p:nvPr/>
          </p:nvCxnSpPr>
          <p:spPr>
            <a:xfrm>
              <a:off x="1296" y="2208"/>
              <a:ext cx="3792" cy="0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4581" name="直接连接符 311303"/>
            <p:cNvCxnSpPr/>
            <p:nvPr/>
          </p:nvCxnSpPr>
          <p:spPr>
            <a:xfrm flipH="1">
              <a:off x="1872" y="2208"/>
              <a:ext cx="0" cy="14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4582" name="直接连接符 311304"/>
            <p:cNvCxnSpPr/>
            <p:nvPr/>
          </p:nvCxnSpPr>
          <p:spPr>
            <a:xfrm flipH="1">
              <a:off x="4032" y="2208"/>
              <a:ext cx="0" cy="14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4583" name="直接连接符 311305"/>
            <p:cNvCxnSpPr/>
            <p:nvPr/>
          </p:nvCxnSpPr>
          <p:spPr>
            <a:xfrm>
              <a:off x="3312" y="2352"/>
              <a:ext cx="720" cy="0"/>
            </a:xfrm>
            <a:prstGeom prst="line">
              <a:avLst/>
            </a:prstGeom>
            <a:noFill/>
            <a:ln>
              <a:solidFill>
                <a:srgbClr val="0000FF"/>
              </a:solidFill>
              <a:round/>
              <a:tailEnd type="triangle"/>
            </a:ln>
          </p:spPr>
        </p:cxnSp>
        <p:cxnSp>
          <p:nvCxnSpPr>
            <p:cNvPr id="24584" name="直接连接符 311306"/>
            <p:cNvCxnSpPr/>
            <p:nvPr/>
          </p:nvCxnSpPr>
          <p:spPr>
            <a:xfrm flipH="1">
              <a:off x="1872" y="2352"/>
              <a:ext cx="816" cy="0"/>
            </a:xfrm>
            <a:prstGeom prst="line">
              <a:avLst/>
            </a:prstGeom>
            <a:noFill/>
            <a:ln>
              <a:solidFill>
                <a:srgbClr val="0000FF"/>
              </a:solidFill>
              <a:round/>
              <a:tailEnd type="triangle"/>
            </a:ln>
          </p:spPr>
        </p:cxnSp>
        <p:sp>
          <p:nvSpPr>
            <p:cNvPr id="24585" name="文本框 311307"/>
            <p:cNvSpPr txBox="1"/>
            <p:nvPr/>
          </p:nvSpPr>
          <p:spPr>
            <a:xfrm>
              <a:off x="2640" y="2304"/>
              <a:ext cx="720" cy="23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defRPr lang="en-US" altLang="en-US" sz="2400" b="0" i="1" u="sng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>
                <a:spcBef>
                  <a:spcPct val="50000"/>
                </a:spcBef>
              </a:pPr>
              <a:r>
                <a:rPr lang="zh-CN" altLang="en-US" sz="1800" b="1" i="0" u="none">
                  <a:latin typeface="黑体" pitchFamily="2" charset="-122"/>
                  <a:ea typeface="黑体" pitchFamily="2" charset="-122"/>
                </a:rPr>
                <a:t>腾空过栏</a:t>
              </a:r>
            </a:p>
          </p:txBody>
        </p:sp>
        <p:cxnSp>
          <p:nvCxnSpPr>
            <p:cNvPr id="24586" name="直接连接符 311308"/>
            <p:cNvCxnSpPr/>
            <p:nvPr/>
          </p:nvCxnSpPr>
          <p:spPr>
            <a:xfrm flipH="1">
              <a:off x="2688" y="1776"/>
              <a:ext cx="0" cy="38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4587" name="直接连接符 311309"/>
            <p:cNvCxnSpPr/>
            <p:nvPr/>
          </p:nvCxnSpPr>
          <p:spPr>
            <a:xfrm>
              <a:off x="2688" y="2160"/>
              <a:ext cx="28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</a:ln>
          </p:spPr>
        </p:cxnSp>
        <p:cxnSp>
          <p:nvCxnSpPr>
            <p:cNvPr id="24588" name="直接连接符 311310"/>
            <p:cNvCxnSpPr/>
            <p:nvPr/>
          </p:nvCxnSpPr>
          <p:spPr>
            <a:xfrm>
              <a:off x="2784" y="2016"/>
              <a:ext cx="28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</a:ln>
          </p:spPr>
        </p:cxnSp>
        <p:cxnSp>
          <p:nvCxnSpPr>
            <p:cNvPr id="24589" name="直接连接符 311311"/>
            <p:cNvCxnSpPr/>
            <p:nvPr/>
          </p:nvCxnSpPr>
          <p:spPr>
            <a:xfrm flipH="1">
              <a:off x="2784" y="1680"/>
              <a:ext cx="0" cy="336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4590" name="直接连接符 311312"/>
            <p:cNvCxnSpPr/>
            <p:nvPr/>
          </p:nvCxnSpPr>
          <p:spPr>
            <a:xfrm flipH="1">
              <a:off x="2688" y="2016"/>
              <a:ext cx="96" cy="144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round/>
            </a:ln>
          </p:spPr>
        </p:cxnSp>
        <p:cxnSp>
          <p:nvCxnSpPr>
            <p:cNvPr id="24591" name="直接连接符 311313"/>
            <p:cNvCxnSpPr/>
            <p:nvPr/>
          </p:nvCxnSpPr>
          <p:spPr>
            <a:xfrm flipH="1">
              <a:off x="2688" y="1680"/>
              <a:ext cx="96" cy="96"/>
            </a:xfrm>
            <a:prstGeom prst="line">
              <a:avLst/>
            </a:prstGeom>
            <a:noFill/>
            <a:ln w="28575">
              <a:solidFill>
                <a:srgbClr val="0000FF"/>
              </a:solidFill>
              <a:prstDash val="sysDot"/>
              <a:round/>
            </a:ln>
          </p:spPr>
        </p:cxnSp>
      </p:grpSp>
      <p:pic>
        <p:nvPicPr>
          <p:cNvPr id="24592" name="图片 311316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72000" y="3886200"/>
            <a:ext cx="933450" cy="1047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4593" name="图片 311317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05200" y="3733800"/>
            <a:ext cx="1000125" cy="1143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4594" name="图片 311318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16573"/>
          <a:stretch>
            <a:fillRect/>
          </a:stretch>
        </p:blipFill>
        <p:spPr>
          <a:xfrm>
            <a:off x="2590800" y="4038600"/>
            <a:ext cx="666750" cy="971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0D79F10-DBF9-42B4-056E-168D682C1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15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9A132BC-076E-5336-B551-629503F9A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24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24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24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00FF"/>
            </a:gs>
            <a:gs pos="50000">
              <a:srgbClr val="FFFFFF"/>
            </a:gs>
            <a:gs pos="100000">
              <a:srgbClr val="0000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占位符 310274"/>
          <p:cNvSpPr>
            <a:spLocks noGrp="1"/>
          </p:cNvSpPr>
          <p:nvPr>
            <p:ph type="body" idx="4294967295"/>
          </p:nvPr>
        </p:nvSpPr>
        <p:spPr>
          <a:xfrm>
            <a:off x="228600" y="990600"/>
            <a:ext cx="8686800" cy="5029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b="1">
                <a:latin typeface="黑体" pitchFamily="2" charset="-122"/>
                <a:ea typeface="黑体" pitchFamily="2" charset="-122"/>
              </a:rPr>
              <a:t>   ①起跨腿蹬离地面后，当摆动腿膝关节超过栏板高度时，摆动腿小腿迅速前伸；当摆动腿脚跟接近栏板时，摆动腿几乎伸直，摆动腿与起跨腿之间夹角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120º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。与此同时，摆动腿异侧臂完成带动肩部积极向前的动作，上体迅速前倾，使胸部几乎靠近摆动腿的大腿；形成肩横轴与髋横轴交叉扭转状态，以维持栏上的身体平衡。此时，起跨腿仍留在身体后面，与上体几乎成一直线，并与在栏前的摆动腿形成一个大幅度的分腿动作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14DDAC9-95DB-CF58-7E18-C33EFB1BB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16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D3C2235-06D3-201D-2C11-96E5AC816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00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图片 14336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86200" y="1295400"/>
            <a:ext cx="1000125" cy="1143000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26627" name="直接连接符 143364"/>
          <p:cNvCxnSpPr/>
          <p:nvPr/>
        </p:nvCxnSpPr>
        <p:spPr>
          <a:xfrm>
            <a:off x="3200400" y="2438400"/>
            <a:ext cx="2743200" cy="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</a:ln>
        </p:spPr>
      </p:cxnSp>
      <p:cxnSp>
        <p:nvCxnSpPr>
          <p:cNvPr id="26628" name="直接连接符 143365"/>
          <p:cNvCxnSpPr/>
          <p:nvPr/>
        </p:nvCxnSpPr>
        <p:spPr>
          <a:xfrm flipH="1">
            <a:off x="4191000" y="1905000"/>
            <a:ext cx="0" cy="6096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</a:ln>
        </p:spPr>
      </p:cxnSp>
      <p:cxnSp>
        <p:nvCxnSpPr>
          <p:cNvPr id="26629" name="直接连接符 143366"/>
          <p:cNvCxnSpPr/>
          <p:nvPr/>
        </p:nvCxnSpPr>
        <p:spPr>
          <a:xfrm>
            <a:off x="4191000" y="2514600"/>
            <a:ext cx="457200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</a:ln>
        </p:spPr>
      </p:cxnSp>
      <p:cxnSp>
        <p:nvCxnSpPr>
          <p:cNvPr id="26630" name="直接连接符 143367"/>
          <p:cNvCxnSpPr/>
          <p:nvPr/>
        </p:nvCxnSpPr>
        <p:spPr>
          <a:xfrm>
            <a:off x="4343400" y="2286000"/>
            <a:ext cx="457200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</a:ln>
        </p:spPr>
      </p:cxnSp>
      <p:cxnSp>
        <p:nvCxnSpPr>
          <p:cNvPr id="26631" name="直接连接符 143368"/>
          <p:cNvCxnSpPr/>
          <p:nvPr/>
        </p:nvCxnSpPr>
        <p:spPr>
          <a:xfrm flipH="1">
            <a:off x="4329113" y="1752600"/>
            <a:ext cx="0" cy="5334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</a:ln>
        </p:spPr>
      </p:cxnSp>
      <p:cxnSp>
        <p:nvCxnSpPr>
          <p:cNvPr id="26632" name="直接连接符 143369"/>
          <p:cNvCxnSpPr/>
          <p:nvPr/>
        </p:nvCxnSpPr>
        <p:spPr>
          <a:xfrm flipH="1">
            <a:off x="4191000" y="2286000"/>
            <a:ext cx="152400" cy="2286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</a:ln>
        </p:spPr>
      </p:cxnSp>
      <p:cxnSp>
        <p:nvCxnSpPr>
          <p:cNvPr id="26633" name="直接连接符 143370"/>
          <p:cNvCxnSpPr/>
          <p:nvPr/>
        </p:nvCxnSpPr>
        <p:spPr>
          <a:xfrm flipH="1">
            <a:off x="4191000" y="1752600"/>
            <a:ext cx="152400" cy="152400"/>
          </a:xfrm>
          <a:prstGeom prst="line">
            <a:avLst/>
          </a:prstGeom>
          <a:noFill/>
          <a:ln w="28575">
            <a:solidFill>
              <a:srgbClr val="0000FF"/>
            </a:solidFill>
            <a:prstDash val="sysDot"/>
            <a:round/>
          </a:ln>
        </p:spPr>
      </p:cxnSp>
      <p:sp>
        <p:nvSpPr>
          <p:cNvPr id="26634" name="任意多边形 143371"/>
          <p:cNvSpPr/>
          <p:nvPr/>
        </p:nvSpPr>
        <p:spPr>
          <a:xfrm rot="14820000">
            <a:off x="4343400" y="1447800"/>
            <a:ext cx="152400" cy="152400"/>
          </a:xfrm>
          <a:custGeom>
            <a:cxnLst>
              <a:cxn ang="0">
                <a:pos x="0" y="0"/>
              </a:cxn>
              <a:cxn ang="0">
                <a:pos x="21600" y="21600"/>
              </a:cxn>
              <a:cxn ang="0">
                <a:pos x="0" y="21600"/>
              </a:cxn>
            </a:cxnLst>
            <a:rect l="l" t="t" r="r" b="b"/>
            <a:pathLst>
              <a:path w="21600" h="21600" fill="none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</a:path>
              <a:path w="21600" h="21600" stroke="0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>
            <a:solidFill>
              <a:srgbClr val="0000FF"/>
            </a:solidFill>
            <a:round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6635" name="文本框 143372"/>
          <p:cNvSpPr txBox="1"/>
          <p:nvPr/>
        </p:nvSpPr>
        <p:spPr>
          <a:xfrm>
            <a:off x="3810000" y="1295400"/>
            <a:ext cx="6096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14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39</a:t>
            </a:r>
            <a:r>
              <a:rPr lang="en-US" altLang="zh-CN" sz="1400" i="0" u="none">
                <a:solidFill>
                  <a:srgbClr val="0000FF"/>
                </a:solidFill>
                <a:latin typeface="宋体" pitchFamily="2" charset="-122"/>
              </a:rPr>
              <a:t>°</a:t>
            </a:r>
          </a:p>
        </p:txBody>
      </p:sp>
      <p:cxnSp>
        <p:nvCxnSpPr>
          <p:cNvPr id="26636" name="直接连接符 143373"/>
          <p:cNvCxnSpPr/>
          <p:nvPr/>
        </p:nvCxnSpPr>
        <p:spPr>
          <a:xfrm>
            <a:off x="4495800" y="1600200"/>
            <a:ext cx="762000" cy="0"/>
          </a:xfrm>
          <a:prstGeom prst="line">
            <a:avLst/>
          </a:prstGeom>
          <a:noFill/>
          <a:ln>
            <a:solidFill>
              <a:srgbClr val="0000FF"/>
            </a:solidFill>
            <a:round/>
          </a:ln>
        </p:spPr>
      </p:cxnSp>
      <p:cxnSp>
        <p:nvCxnSpPr>
          <p:cNvPr id="26637" name="直接连接符 143374"/>
          <p:cNvCxnSpPr/>
          <p:nvPr/>
        </p:nvCxnSpPr>
        <p:spPr>
          <a:xfrm flipH="1" flipV="1">
            <a:off x="5029200" y="1600200"/>
            <a:ext cx="0" cy="228600"/>
          </a:xfrm>
          <a:prstGeom prst="line">
            <a:avLst/>
          </a:prstGeom>
          <a:noFill/>
          <a:ln>
            <a:solidFill>
              <a:srgbClr val="0000FF"/>
            </a:solidFill>
            <a:round/>
            <a:tailEnd type="triangle"/>
          </a:ln>
        </p:spPr>
      </p:cxnSp>
      <p:cxnSp>
        <p:nvCxnSpPr>
          <p:cNvPr id="26638" name="直接连接符 143375"/>
          <p:cNvCxnSpPr/>
          <p:nvPr/>
        </p:nvCxnSpPr>
        <p:spPr>
          <a:xfrm flipH="1">
            <a:off x="5029200" y="2286000"/>
            <a:ext cx="0" cy="304800"/>
          </a:xfrm>
          <a:prstGeom prst="line">
            <a:avLst/>
          </a:prstGeom>
          <a:noFill/>
          <a:ln>
            <a:solidFill>
              <a:srgbClr val="0000FF"/>
            </a:solidFill>
            <a:round/>
            <a:tailEnd type="triangle"/>
          </a:ln>
        </p:spPr>
      </p:cxnSp>
      <p:sp>
        <p:nvSpPr>
          <p:cNvPr id="26639" name="文本框 143376"/>
          <p:cNvSpPr txBox="1"/>
          <p:nvPr/>
        </p:nvSpPr>
        <p:spPr>
          <a:xfrm>
            <a:off x="4800600" y="1828800"/>
            <a:ext cx="15240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1600" b="1" i="0" u="none">
                <a:latin typeface="黑体" pitchFamily="2" charset="-122"/>
                <a:ea typeface="黑体" pitchFamily="2" charset="-122"/>
              </a:rPr>
              <a:t>CG1.48</a:t>
            </a:r>
            <a:r>
              <a:rPr lang="zh-CN" altLang="en-US" sz="1600" b="1" i="0" u="none">
                <a:latin typeface="黑体" pitchFamily="2" charset="-122"/>
                <a:ea typeface="黑体" pitchFamily="2" charset="-122"/>
              </a:rPr>
              <a:t>厘米</a:t>
            </a:r>
          </a:p>
        </p:txBody>
      </p:sp>
      <p:sp>
        <p:nvSpPr>
          <p:cNvPr id="26640" name="文本框 143377"/>
          <p:cNvSpPr txBox="1"/>
          <p:nvPr/>
        </p:nvSpPr>
        <p:spPr>
          <a:xfrm>
            <a:off x="457200" y="1143000"/>
            <a:ext cx="3200400" cy="11922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身体重心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V-7.95</a:t>
            </a: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秒，</a:t>
            </a:r>
          </a:p>
          <a:p>
            <a:pPr lvl="0" algn="ctr">
              <a:spcBef>
                <a:spcPct val="50000"/>
              </a:spcBef>
            </a:pP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身体重心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V</a:t>
            </a:r>
            <a:r>
              <a:rPr lang="en-US" altLang="zh-CN" sz="1800" b="1" i="0" u="none" baseline="-25000">
                <a:latin typeface="黑体" pitchFamily="2" charset="-122"/>
                <a:ea typeface="黑体" pitchFamily="2" charset="-122"/>
              </a:rPr>
              <a:t>┴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1.63</a:t>
            </a: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秒，</a:t>
            </a:r>
          </a:p>
          <a:p>
            <a:pPr lvl="0" algn="ctr">
              <a:spcBef>
                <a:spcPct val="50000"/>
              </a:spcBef>
            </a:pP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身体重心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V</a:t>
            </a:r>
            <a:r>
              <a:rPr lang="zh-CN" altLang="en-US" sz="1800" b="1" i="0" u="none" baseline="-25000">
                <a:latin typeface="黑体" pitchFamily="2" charset="-122"/>
                <a:ea typeface="黑体" pitchFamily="2" charset="-122"/>
              </a:rPr>
              <a:t>合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8.06</a:t>
            </a: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1800" b="1" i="0" u="none"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1800" b="1" i="0" u="none">
                <a:latin typeface="黑体" pitchFamily="2" charset="-122"/>
                <a:ea typeface="黑体" pitchFamily="2" charset="-122"/>
              </a:rPr>
              <a:t>秒，</a:t>
            </a:r>
          </a:p>
        </p:txBody>
      </p:sp>
      <p:sp>
        <p:nvSpPr>
          <p:cNvPr id="26641" name="文本占位符 143381"/>
          <p:cNvSpPr>
            <a:spLocks noGrp="1"/>
          </p:cNvSpPr>
          <p:nvPr>
            <p:ph type="body" idx="4294967295"/>
          </p:nvPr>
        </p:nvSpPr>
        <p:spPr>
          <a:xfrm>
            <a:off x="0" y="2667000"/>
            <a:ext cx="8686800" cy="3962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80000"/>
              </a:lnSpc>
            </a:pPr>
            <a:r>
              <a:rPr lang="en-US" altLang="zh-CN" sz="2800">
                <a:latin typeface="黑体" pitchFamily="2" charset="-122"/>
                <a:ea typeface="黑体" pitchFamily="2" charset="-122"/>
              </a:rPr>
              <a:t>   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②摆动腿脚掌越过栏板后，随之开始做积极的下压动作。此时起跨腿屈膝外展并经体侧迅速向前提拉。起跨腿向前提拉时，小腿收紧使脚跟接近臀部，膝高于踝，脚尖稍向上翘，并与摆动腿的下压形成协调有力的剪绞动作。与此同时，摆动腿异侧臂配合下肢动作向侧后方做有力的划摆，到接近体侧下方时屈肘收回，另一臂则向前摆出，形成图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2 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的直角坐姿势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以维持身体平衡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。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722100" y="119380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16B61ED2-E241-CFC5-04F6-4E40952B6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17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B7DC2304-5867-F8C6-054E-787545F5B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00FF"/>
            </a:gs>
            <a:gs pos="100000">
              <a:srgbClr val="E3E3F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650" name="组合 144397"/>
          <p:cNvGrpSpPr/>
          <p:nvPr/>
        </p:nvGrpSpPr>
        <p:grpSpPr>
          <a:xfrm>
            <a:off x="4724400" y="1066800"/>
            <a:ext cx="3505200" cy="1828800"/>
            <a:chOff x="2304" y="1248"/>
            <a:chExt cx="1728" cy="768"/>
          </a:xfrm>
        </p:grpSpPr>
        <p:pic>
          <p:nvPicPr>
            <p:cNvPr id="27651" name="图片 144387" descr="下栏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b="16573"/>
            <a:stretch>
              <a:fillRect/>
            </a:stretch>
          </p:blipFill>
          <p:spPr>
            <a:xfrm>
              <a:off x="2544" y="1248"/>
              <a:ext cx="420" cy="6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27652" name="组合 144396"/>
            <p:cNvGrpSpPr/>
            <p:nvPr/>
          </p:nvGrpSpPr>
          <p:grpSpPr>
            <a:xfrm>
              <a:off x="2304" y="1488"/>
              <a:ext cx="1728" cy="528"/>
              <a:chOff x="2304" y="1488"/>
              <a:chExt cx="1728" cy="528"/>
            </a:xfrm>
          </p:grpSpPr>
          <p:cxnSp>
            <p:nvCxnSpPr>
              <p:cNvPr id="27653" name="直接连接符 144388"/>
              <p:cNvCxnSpPr/>
              <p:nvPr/>
            </p:nvCxnSpPr>
            <p:spPr>
              <a:xfrm>
                <a:off x="2304" y="2016"/>
                <a:ext cx="1728" cy="0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7654" name="直接连接符 144389"/>
              <p:cNvCxnSpPr/>
              <p:nvPr/>
            </p:nvCxnSpPr>
            <p:spPr>
              <a:xfrm flipH="1">
                <a:off x="2928" y="1584"/>
                <a:ext cx="0" cy="384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7655" name="直接连接符 144390"/>
              <p:cNvCxnSpPr/>
              <p:nvPr/>
            </p:nvCxnSpPr>
            <p:spPr>
              <a:xfrm>
                <a:off x="2928" y="1968"/>
                <a:ext cx="288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</a:ln>
            </p:spPr>
          </p:cxnSp>
          <p:cxnSp>
            <p:nvCxnSpPr>
              <p:cNvPr id="27656" name="直接连接符 144391"/>
              <p:cNvCxnSpPr/>
              <p:nvPr/>
            </p:nvCxnSpPr>
            <p:spPr>
              <a:xfrm flipH="1">
                <a:off x="3015" y="1488"/>
                <a:ext cx="0" cy="336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7657" name="直接连接符 144392"/>
              <p:cNvCxnSpPr/>
              <p:nvPr/>
            </p:nvCxnSpPr>
            <p:spPr>
              <a:xfrm flipH="1">
                <a:off x="2928" y="1824"/>
                <a:ext cx="96" cy="144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7658" name="直接连接符 144393"/>
              <p:cNvCxnSpPr/>
              <p:nvPr/>
            </p:nvCxnSpPr>
            <p:spPr>
              <a:xfrm flipH="1">
                <a:off x="2928" y="1488"/>
                <a:ext cx="96" cy="96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prstDash val="sysDot"/>
                <a:round/>
              </a:ln>
            </p:spPr>
          </p:cxnSp>
          <p:cxnSp>
            <p:nvCxnSpPr>
              <p:cNvPr id="27659" name="直接连接符 144395"/>
              <p:cNvCxnSpPr/>
              <p:nvPr/>
            </p:nvCxnSpPr>
            <p:spPr>
              <a:xfrm>
                <a:off x="3024" y="1824"/>
                <a:ext cx="288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</a:ln>
            </p:spPr>
          </p:cxnSp>
        </p:grpSp>
      </p:grpSp>
      <p:sp>
        <p:nvSpPr>
          <p:cNvPr id="27660" name="文本占位符 312319"/>
          <p:cNvSpPr>
            <a:spLocks noGrp="1"/>
          </p:cNvSpPr>
          <p:nvPr>
            <p:ph type="body" idx="4294967295"/>
          </p:nvPr>
        </p:nvSpPr>
        <p:spPr>
          <a:xfrm>
            <a:off x="304800" y="2327275"/>
            <a:ext cx="85344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endParaRPr lang="zh-CN" altLang="en-US"/>
          </a:p>
          <a:p>
            <a:pPr lvl="0" algn="just">
              <a:buNone/>
            </a:pPr>
            <a:r>
              <a:rPr lang="en-US" altLang="zh-CN">
                <a:latin typeface="黑体" pitchFamily="2" charset="-122"/>
                <a:ea typeface="黑体" pitchFamily="2" charset="-122"/>
              </a:rPr>
              <a:t>     </a:t>
            </a:r>
            <a:r>
              <a:rPr lang="zh-CN" altLang="en-US" b="1">
                <a:solidFill>
                  <a:srgbClr val="FFFF00"/>
                </a:solidFill>
                <a:latin typeface="黑体" pitchFamily="2" charset="-122"/>
                <a:ea typeface="黑体" pitchFamily="2" charset="-122"/>
              </a:rPr>
              <a:t>③紧接着摆动腿继续积极下压，起跨腿继续向前提拉至稍超过髋部，上体适度抬起，摆动腿同侧臂屈臂前摆至体侧，起跨腿同侧臂屈臂后摆至体侧，形成良好的准备下栏动作。</a:t>
            </a: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</a:t>
            </a:r>
          </a:p>
          <a:p>
            <a:pPr lvl="0">
              <a:buNone/>
            </a:pPr>
            <a:endParaRPr lang="zh-CN" altLang="en-US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45116FB-C93B-4876-749D-EDE26B9F9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18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6D8D401-1200-EFF6-1EBD-467E1A687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FF00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标题 14540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38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）下栏着地</a:t>
            </a:r>
            <a:r>
              <a:rPr lang="zh-CN" altLang="en-US" sz="3400"/>
              <a:t> </a:t>
            </a:r>
          </a:p>
        </p:txBody>
      </p:sp>
      <p:sp>
        <p:nvSpPr>
          <p:cNvPr id="28675" name="内容占位符 31539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16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16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defTabSz="914400"/>
            <a:endParaRPr lang="zh-CN" altLang="en-US" sz="2400"/>
          </a:p>
        </p:txBody>
      </p:sp>
      <p:sp>
        <p:nvSpPr>
          <p:cNvPr id="28676" name="内容占位符 315392"/>
          <p:cNvSpPr>
            <a:spLocks noGrp="1"/>
          </p:cNvSpPr>
          <p:nvPr>
            <p:ph sz="quarter" idx="2"/>
          </p:nvPr>
        </p:nvSpPr>
        <p:spPr>
          <a:xfrm>
            <a:off x="457200" y="3941763"/>
            <a:ext cx="4038600" cy="2189162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16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16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defTabSz="914400"/>
            <a:endParaRPr lang="zh-CN" altLang="en-US" sz="2400"/>
          </a:p>
        </p:txBody>
      </p:sp>
      <p:sp>
        <p:nvSpPr>
          <p:cNvPr id="28677" name="内容占位符 315393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30725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defTabSz="914400"/>
            <a:endParaRPr lang="zh-CN" altLang="en-US" sz="2800"/>
          </a:p>
        </p:txBody>
      </p:sp>
      <p:sp>
        <p:nvSpPr>
          <p:cNvPr id="28678" name="文本占位符 145410"/>
          <p:cNvSpPr>
            <a:spLocks noGrp="1"/>
          </p:cNvSpPr>
          <p:nvPr>
            <p:ph type="body" idx="4294967295"/>
          </p:nvPr>
        </p:nvSpPr>
        <p:spPr>
          <a:xfrm>
            <a:off x="0" y="1219200"/>
            <a:ext cx="9144000" cy="5638800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100000">
                <a:schemeClr val="bg1"/>
              </a:gs>
            </a:gsLst>
            <a:path path="rect">
              <a:fillToRect l="100000" t="100000"/>
            </a:path>
          </a:gradFill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zh-CN" altLang="en-US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  <a:p>
            <a:pPr lvl="0">
              <a:buNone/>
            </a:pPr>
            <a:r>
              <a:rPr lang="zh-CN" altLang="en-US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      </a:t>
            </a:r>
            <a:endParaRPr lang="zh-CN" altLang="en-US"/>
          </a:p>
        </p:txBody>
      </p:sp>
      <p:grpSp>
        <p:nvGrpSpPr>
          <p:cNvPr id="28679" name="组合 145411"/>
          <p:cNvGrpSpPr/>
          <p:nvPr/>
        </p:nvGrpSpPr>
        <p:grpSpPr>
          <a:xfrm>
            <a:off x="1905000" y="2057400"/>
            <a:ext cx="2743200" cy="1219200"/>
            <a:chOff x="2304" y="1248"/>
            <a:chExt cx="1728" cy="768"/>
          </a:xfrm>
        </p:grpSpPr>
        <p:pic>
          <p:nvPicPr>
            <p:cNvPr id="28680" name="图片 145412" descr="下栏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b="16573"/>
            <a:stretch>
              <a:fillRect/>
            </a:stretch>
          </p:blipFill>
          <p:spPr>
            <a:xfrm>
              <a:off x="2544" y="1248"/>
              <a:ext cx="420" cy="6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28681" name="组合 145413"/>
            <p:cNvGrpSpPr/>
            <p:nvPr/>
          </p:nvGrpSpPr>
          <p:grpSpPr>
            <a:xfrm>
              <a:off x="2304" y="1488"/>
              <a:ext cx="1728" cy="528"/>
              <a:chOff x="2304" y="1488"/>
              <a:chExt cx="1728" cy="528"/>
            </a:xfrm>
          </p:grpSpPr>
          <p:cxnSp>
            <p:nvCxnSpPr>
              <p:cNvPr id="28682" name="直接连接符 145414"/>
              <p:cNvCxnSpPr/>
              <p:nvPr/>
            </p:nvCxnSpPr>
            <p:spPr>
              <a:xfrm>
                <a:off x="2304" y="2016"/>
                <a:ext cx="1728" cy="0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8683" name="直接连接符 145415"/>
              <p:cNvCxnSpPr/>
              <p:nvPr/>
            </p:nvCxnSpPr>
            <p:spPr>
              <a:xfrm flipH="1">
                <a:off x="2928" y="1584"/>
                <a:ext cx="0" cy="384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8684" name="直接连接符 145416"/>
              <p:cNvCxnSpPr/>
              <p:nvPr/>
            </p:nvCxnSpPr>
            <p:spPr>
              <a:xfrm>
                <a:off x="2928" y="1968"/>
                <a:ext cx="288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</a:ln>
            </p:spPr>
          </p:cxnSp>
          <p:cxnSp>
            <p:nvCxnSpPr>
              <p:cNvPr id="28685" name="直接连接符 145417"/>
              <p:cNvCxnSpPr/>
              <p:nvPr/>
            </p:nvCxnSpPr>
            <p:spPr>
              <a:xfrm flipH="1">
                <a:off x="3015" y="1488"/>
                <a:ext cx="0" cy="336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8686" name="直接连接符 145418"/>
              <p:cNvCxnSpPr/>
              <p:nvPr/>
            </p:nvCxnSpPr>
            <p:spPr>
              <a:xfrm flipH="1">
                <a:off x="2928" y="1824"/>
                <a:ext cx="96" cy="144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</p:cxnSp>
          <p:cxnSp>
            <p:nvCxnSpPr>
              <p:cNvPr id="28687" name="直接连接符 145419"/>
              <p:cNvCxnSpPr/>
              <p:nvPr/>
            </p:nvCxnSpPr>
            <p:spPr>
              <a:xfrm flipH="1">
                <a:off x="2928" y="1488"/>
                <a:ext cx="96" cy="96"/>
              </a:xfrm>
              <a:prstGeom prst="line">
                <a:avLst/>
              </a:prstGeom>
              <a:noFill/>
              <a:ln w="28575">
                <a:solidFill>
                  <a:srgbClr val="0000FF"/>
                </a:solidFill>
                <a:prstDash val="sysDot"/>
                <a:round/>
              </a:ln>
            </p:spPr>
          </p:cxnSp>
          <p:cxnSp>
            <p:nvCxnSpPr>
              <p:cNvPr id="28688" name="直接连接符 145420"/>
              <p:cNvCxnSpPr/>
              <p:nvPr/>
            </p:nvCxnSpPr>
            <p:spPr>
              <a:xfrm>
                <a:off x="3024" y="1824"/>
                <a:ext cx="288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</a:ln>
            </p:spPr>
          </p:cxnSp>
        </p:grpSp>
      </p:grpSp>
      <p:pic>
        <p:nvPicPr>
          <p:cNvPr id="28689" name="图片 14542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447800" y="2209800"/>
            <a:ext cx="552450" cy="847725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28690" name="直接连接符 145424"/>
          <p:cNvCxnSpPr/>
          <p:nvPr/>
        </p:nvCxnSpPr>
        <p:spPr>
          <a:xfrm>
            <a:off x="1905000" y="3048000"/>
            <a:ext cx="228600" cy="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tailEnd type="triangle"/>
          </a:ln>
        </p:spPr>
      </p:cxnSp>
      <p:cxnSp>
        <p:nvCxnSpPr>
          <p:cNvPr id="28691" name="直接连接符 145425"/>
          <p:cNvCxnSpPr/>
          <p:nvPr/>
        </p:nvCxnSpPr>
        <p:spPr>
          <a:xfrm flipH="1">
            <a:off x="1676400" y="3048000"/>
            <a:ext cx="228600" cy="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tailEnd type="triangle"/>
          </a:ln>
        </p:spPr>
      </p:cxnSp>
      <p:sp>
        <p:nvSpPr>
          <p:cNvPr id="28692" name="矩形标注 145427"/>
          <p:cNvSpPr/>
          <p:nvPr/>
        </p:nvSpPr>
        <p:spPr>
          <a:xfrm>
            <a:off x="2667000" y="4724400"/>
            <a:ext cx="5562600" cy="1371600"/>
          </a:xfrm>
          <a:prstGeom prst="wedgeRectCallout">
            <a:avLst>
              <a:gd name="adj1" fmla="val -61218"/>
              <a:gd name="adj2" fmla="val -179977"/>
            </a:avLst>
          </a:prstGeom>
          <a:noFill/>
          <a:ln>
            <a:solidFill>
              <a:schemeClr val="accent2"/>
            </a:solidFill>
            <a:miter lim="800000"/>
          </a:ln>
        </p:spPr>
        <p:txBody>
          <a:bodyPr anchor="t" anchorCtr="0"/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0"/>
              </a:spcBef>
            </a:pPr>
            <a:r>
              <a:rPr lang="en-US" altLang="zh-CN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110</a:t>
            </a:r>
            <a:r>
              <a:rPr lang="zh-CN" altLang="en-US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栏：</a:t>
            </a:r>
            <a:r>
              <a:rPr lang="en-US" altLang="zh-CN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1.20—1.40</a:t>
            </a:r>
            <a:r>
              <a:rPr lang="zh-CN" altLang="en-US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米，</a:t>
            </a:r>
          </a:p>
          <a:p>
            <a:pPr lvl="0" algn="ctr">
              <a:spcBef>
                <a:spcPct val="0"/>
              </a:spcBef>
            </a:pPr>
            <a:r>
              <a:rPr lang="en-US" altLang="zh-CN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100</a:t>
            </a:r>
            <a:r>
              <a:rPr lang="zh-CN" altLang="en-US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栏：</a:t>
            </a:r>
            <a:r>
              <a:rPr lang="en-US" altLang="zh-CN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1.00—1.20</a:t>
            </a:r>
            <a:r>
              <a:rPr lang="zh-CN" altLang="en-US" sz="3200" b="1" i="0" u="none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米</a:t>
            </a:r>
            <a:r>
              <a:rPr lang="zh-CN" altLang="en-US" sz="3200" b="1" i="0" u="none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。</a:t>
            </a:r>
          </a:p>
        </p:txBody>
      </p:sp>
      <p:sp>
        <p:nvSpPr>
          <p:cNvPr id="28693" name="文本框 145428"/>
          <p:cNvSpPr txBox="1"/>
          <p:nvPr/>
        </p:nvSpPr>
        <p:spPr>
          <a:xfrm>
            <a:off x="609600" y="3733800"/>
            <a:ext cx="1905000" cy="1343025"/>
          </a:xfrm>
          <a:prstGeom prst="rect">
            <a:avLst/>
          </a:prstGeom>
          <a:noFill/>
          <a:ln>
            <a:solidFill>
              <a:schemeClr val="hlink"/>
            </a:solidFill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spcBef>
                <a:spcPct val="50000"/>
              </a:spcBef>
            </a:pPr>
            <a:r>
              <a:rPr lang="zh-CN" altLang="en-US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着地角</a:t>
            </a:r>
            <a:r>
              <a:rPr lang="en-US" altLang="zh-CN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73°</a:t>
            </a:r>
          </a:p>
          <a:p>
            <a:pPr lvl="0" algn="ctr">
              <a:lnSpc>
                <a:spcPct val="80000"/>
              </a:lnSpc>
              <a:spcBef>
                <a:spcPct val="50000"/>
              </a:spcBef>
            </a:pPr>
            <a:r>
              <a:rPr lang="zh-CN" altLang="en-US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踝角</a:t>
            </a:r>
            <a:r>
              <a:rPr lang="en-US" altLang="zh-CN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132°</a:t>
            </a:r>
            <a:endParaRPr lang="zh-CN" altLang="en-US" b="1" i="0" u="none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  <a:p>
            <a:pPr lvl="0" algn="ctr">
              <a:lnSpc>
                <a:spcPct val="80000"/>
              </a:lnSpc>
              <a:spcBef>
                <a:spcPct val="50000"/>
              </a:spcBef>
            </a:pPr>
            <a:r>
              <a:rPr lang="zh-CN" altLang="en-US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踝角</a:t>
            </a:r>
            <a:r>
              <a:rPr lang="en-US" altLang="zh-CN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171°</a:t>
            </a:r>
          </a:p>
        </p:txBody>
      </p:sp>
      <p:sp>
        <p:nvSpPr>
          <p:cNvPr id="28694" name="文本框 145430"/>
          <p:cNvSpPr txBox="1"/>
          <p:nvPr/>
        </p:nvSpPr>
        <p:spPr>
          <a:xfrm>
            <a:off x="4572000" y="1828800"/>
            <a:ext cx="3657600" cy="2236788"/>
          </a:xfrm>
          <a:prstGeom prst="rect">
            <a:avLst/>
          </a:prstGeom>
          <a:noFill/>
          <a:ln>
            <a:solidFill>
              <a:schemeClr val="hlink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en-US" altLang="en-US" sz="2400" b="0" i="1" u="sng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0"/>
              </a:spcBef>
            </a:pPr>
            <a:r>
              <a:rPr lang="zh-CN" altLang="en-US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   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身体重心距着地点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0.18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，高度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1.15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米，身体重心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V-7.95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秒，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V┴1.63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秒，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V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合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8.06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/</a:t>
            </a:r>
            <a:r>
              <a:rPr lang="zh-CN" altLang="en-US" sz="2800" b="1" i="0" u="none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秒。</a:t>
            </a:r>
            <a:endParaRPr lang="en-US" altLang="zh-CN" b="1" i="0" u="none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6F126AB-39F7-D170-8673-A4F5EF10D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19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6BF3445-7484-7695-13BC-85AA8105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28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0FF00"/>
            </a:gs>
            <a:gs pos="50000">
              <a:schemeClr val="accent2"/>
            </a:gs>
            <a:gs pos="100000">
              <a:srgbClr val="00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文本占位符 313346"/>
          <p:cNvSpPr>
            <a:spLocks noGrp="1"/>
          </p:cNvSpPr>
          <p:nvPr>
            <p:ph type="body" idx="4294967295"/>
          </p:nvPr>
        </p:nvSpPr>
        <p:spPr>
          <a:xfrm>
            <a:off x="457200" y="14478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¡"/>
              <a:defRPr lang="en-US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l"/>
              <a:defRPr lang="en-US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lang="en-US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>
                <a:latin typeface="华文新魏" pitchFamily="2" charset="-122"/>
                <a:ea typeface="华文新魏" pitchFamily="2" charset="-122"/>
              </a:rPr>
              <a:t>    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下栏着地时摆动腿积极下压，上体保持一定前倾。当摆动腿前脚掌着地时，膝关节是伸直的，踝关节稍进行缓冲，这样能使身体重心处于较高的位置。摆动腿着地时，上体仍保持一定的前倾，两臂积极有力的摆动 。随着起跨腿大幅度向前提拉动作，使身体重心迅速移过支撑点，此时跨栏步动作结束，转入栏间跑阶段。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85CD45C-5D58-BAFE-F028-76625E1AA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itchFamily="2" charset="-122"/>
                <a:cs typeface="+mn-cs"/>
              </a:rPr>
              <a:t>20</a:t>
            </a:fld>
            <a:endParaRPr lang="zh-CN" altLang="en-US" strike="noStrike" noProof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1D481AC-6FFD-1152-AAC5-8CD761F5E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</a:pPr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https://d.book118.com/897114036032006035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tream">
  <a:themeElements>
    <a:clrScheme name="">
      <a:dk1>
        <a:srgbClr val="FFFFFF"/>
      </a:dk1>
      <a:lt1>
        <a:srgbClr val="003399"/>
      </a:lt1>
      <a:dk2>
        <a:srgbClr val="E5E5FF"/>
      </a:dk2>
      <a:lt2>
        <a:srgbClr val="000514"/>
      </a:lt2>
      <a:accent1>
        <a:srgbClr val="0099CC"/>
      </a:accent1>
      <a:accent2>
        <a:srgbClr val="A886E0"/>
      </a:accent2>
      <a:accent3>
        <a:srgbClr val="AAADCA"/>
      </a:accent3>
      <a:accent4>
        <a:srgbClr val="DCDCDC"/>
      </a:accent4>
      <a:accent5>
        <a:srgbClr val="AACAE2"/>
      </a:accent5>
      <a:accent6>
        <a:srgbClr val="9678C9"/>
      </a:accent6>
      <a:hlink>
        <a:srgbClr val="FFCC00"/>
      </a:hlink>
      <a:folHlink>
        <a:srgbClr val="FFFFCC"/>
      </a:folHlink>
    </a:clrScheme>
    <a:fontScheme name="">
      <a:majorFont>
        <a:latin typeface="Garamond"/>
        <a:ea typeface="宋体"/>
        <a:cs typeface="Arial"/>
      </a:majorFont>
      <a:minorFont>
        <a:latin typeface="Garamond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FFFFFF"/>
        </a:dk1>
        <a:lt1>
          <a:srgbClr val="003399"/>
        </a:lt1>
        <a:dk2>
          <a:srgbClr val="E5E5FF"/>
        </a:dk2>
        <a:lt2>
          <a:srgbClr val="000514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CDCDC"/>
        </a:accent4>
        <a:accent5>
          <a:srgbClr val="AACAE2"/>
        </a:accent5>
        <a:accent6>
          <a:srgbClr val="9678C9"/>
        </a:accent6>
        <a:hlink>
          <a:srgbClr val="FFCC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DFDFE9"/>
        </a:dk2>
        <a:lt2>
          <a:srgbClr val="3E3E5C"/>
        </a:lt2>
        <a:accent1>
          <a:srgbClr val="CC66FF"/>
        </a:accent1>
        <a:accent2>
          <a:srgbClr val="679ACD"/>
        </a:accent2>
        <a:accent3>
          <a:srgbClr val="B9B9CA"/>
        </a:accent3>
        <a:accent4>
          <a:srgbClr val="DCDCDC"/>
        </a:accent4>
        <a:accent5>
          <a:srgbClr val="E2B9FF"/>
        </a:accent5>
        <a:accent6>
          <a:srgbClr val="5C8AB8"/>
        </a:accent6>
        <a:hlink>
          <a:srgbClr val="CCEC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4A9400"/>
        </a:lt1>
        <a:dk2>
          <a:srgbClr val="BAE8BA"/>
        </a:dk2>
        <a:lt2>
          <a:srgbClr val="2A5400"/>
        </a:lt2>
        <a:accent1>
          <a:srgbClr val="33CC33"/>
        </a:accent1>
        <a:accent2>
          <a:srgbClr val="99CC00"/>
        </a:accent2>
        <a:accent3>
          <a:srgbClr val="B2C8AA"/>
        </a:accent3>
        <a:accent4>
          <a:srgbClr val="DCDCDC"/>
        </a:accent4>
        <a:accent5>
          <a:srgbClr val="ADE2AD"/>
        </a:accent5>
        <a:accent6>
          <a:srgbClr val="89B700"/>
        </a:accent6>
        <a:hlink>
          <a:srgbClr val="99FF33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1596D"/>
        </a:lt1>
        <a:dk2>
          <a:srgbClr val="DDDDDD"/>
        </a:dk2>
        <a:lt2>
          <a:srgbClr val="000000"/>
        </a:lt2>
        <a:accent1>
          <a:srgbClr val="787E8A"/>
        </a:accent1>
        <a:accent2>
          <a:srgbClr val="339966"/>
        </a:accent2>
        <a:accent3>
          <a:srgbClr val="B3B5BB"/>
        </a:accent3>
        <a:accent4>
          <a:srgbClr val="DCDCDC"/>
        </a:accent4>
        <a:accent5>
          <a:srgbClr val="BEC0C4"/>
        </a:accent5>
        <a:accent6>
          <a:srgbClr val="2D895B"/>
        </a:accent6>
        <a:hlink>
          <a:srgbClr val="00FFFF"/>
        </a:hlink>
        <a:folHlink>
          <a:srgbClr val="74B6D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C0000"/>
        </a:lt1>
        <a:dk2>
          <a:srgbClr val="DFD293"/>
        </a:dk2>
        <a:lt2>
          <a:srgbClr val="5C1F00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CDCDC"/>
        </a:accent4>
        <a:accent5>
          <a:srgbClr val="FFB9B1"/>
        </a:accent5>
        <a:accent6>
          <a:srgbClr val="AA6C55"/>
        </a:accent6>
        <a:hlink>
          <a:srgbClr val="FFFFCC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7F3F3"/>
        </a:dk1>
        <a:lt1>
          <a:srgbClr val="8A6362"/>
        </a:lt1>
        <a:dk2>
          <a:srgbClr val="D8C1BA"/>
        </a:dk2>
        <a:lt2>
          <a:srgbClr val="5E4444"/>
        </a:lt2>
        <a:accent1>
          <a:srgbClr val="CC6600"/>
        </a:accent1>
        <a:accent2>
          <a:srgbClr val="C16059"/>
        </a:accent2>
        <a:accent3>
          <a:srgbClr val="C4B8B8"/>
        </a:accent3>
        <a:accent4>
          <a:srgbClr val="D5D1D1"/>
        </a:accent4>
        <a:accent5>
          <a:srgbClr val="E2B9AA"/>
        </a:accent5>
        <a:accent6>
          <a:srgbClr val="AD554F"/>
        </a:accent6>
        <a:hlink>
          <a:srgbClr val="FFCC00"/>
        </a:hlink>
        <a:folHlink>
          <a:srgbClr val="CBB5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BFA673"/>
        </a:lt1>
        <a:dk2>
          <a:srgbClr val="E6E3AA"/>
        </a:dk2>
        <a:lt2>
          <a:srgbClr val="7F6737"/>
        </a:lt2>
        <a:accent1>
          <a:srgbClr val="FFCC00"/>
        </a:accent1>
        <a:accent2>
          <a:srgbClr val="808000"/>
        </a:accent2>
        <a:accent3>
          <a:srgbClr val="DBD0BD"/>
        </a:accent3>
        <a:accent4>
          <a:srgbClr val="DCDCDC"/>
        </a:accent4>
        <a:accent5>
          <a:srgbClr val="FFE2AA"/>
        </a:accent5>
        <a:accent6>
          <a:srgbClr val="727200"/>
        </a:accent6>
        <a:hlink>
          <a:srgbClr val="784700"/>
        </a:hlink>
        <a:folHlink>
          <a:srgbClr val="9A72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5"/>
        </a:accent3>
        <a:accent4>
          <a:srgbClr val="3F1E00"/>
        </a:accent4>
        <a:accent5>
          <a:srgbClr val="FFFFEE"/>
        </a:accent5>
        <a:accent6>
          <a:srgbClr val="ABAB95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9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Watermark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2C1D3"/>
      </a:accent6>
      <a:hlink>
        <a:srgbClr val="6767FF"/>
      </a:hlink>
      <a:folHlink>
        <a:srgbClr val="9933F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2C1D3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6D79F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1"/>
        </a:accent5>
        <a:accent6>
          <a:srgbClr val="BBC9B8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336600"/>
        </a:lt1>
        <a:dk2>
          <a:srgbClr val="FFFFCC"/>
        </a:dk2>
        <a:lt2>
          <a:srgbClr val="333300"/>
        </a:lt2>
        <a:accent1>
          <a:srgbClr val="99CC00"/>
        </a:accent1>
        <a:accent2>
          <a:srgbClr val="669900"/>
        </a:accent2>
        <a:accent3>
          <a:srgbClr val="ADB9AA"/>
        </a:accent3>
        <a:accent4>
          <a:srgbClr val="DCDCAF"/>
        </a:accent4>
        <a:accent5>
          <a:srgbClr val="CAE2AA"/>
        </a:accent5>
        <a:accent6>
          <a:srgbClr val="5B8900"/>
        </a:accent6>
        <a:hlink>
          <a:srgbClr val="CC99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4A48"/>
        </a:lt1>
        <a:dk2>
          <a:srgbClr val="FFFFFF"/>
        </a:dk2>
        <a:lt2>
          <a:srgbClr val="424458"/>
        </a:lt2>
        <a:accent1>
          <a:srgbClr val="83B200"/>
        </a:accent1>
        <a:accent2>
          <a:srgbClr val="006260"/>
        </a:accent2>
        <a:accent3>
          <a:srgbClr val="AAB2B1"/>
        </a:accent3>
        <a:accent4>
          <a:srgbClr val="DCDCDC"/>
        </a:accent4>
        <a:accent5>
          <a:srgbClr val="C2D5AA"/>
        </a:accent5>
        <a:accent6>
          <a:srgbClr val="005755"/>
        </a:accent6>
        <a:hlink>
          <a:srgbClr val="6666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2046"/>
        </a:lt1>
        <a:dk2>
          <a:srgbClr val="FFFFFF"/>
        </a:dk2>
        <a:lt2>
          <a:srgbClr val="000000"/>
        </a:lt2>
        <a:accent1>
          <a:srgbClr val="00CCFF"/>
        </a:accent1>
        <a:accent2>
          <a:srgbClr val="2D226E"/>
        </a:accent2>
        <a:accent3>
          <a:srgbClr val="AAABB1"/>
        </a:accent3>
        <a:accent4>
          <a:srgbClr val="DCDCDC"/>
        </a:accent4>
        <a:accent5>
          <a:srgbClr val="AAE2FF"/>
        </a:accent5>
        <a:accent6>
          <a:srgbClr val="281E62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FFFFFF"/>
        </a:dk2>
        <a:lt2>
          <a:srgbClr val="424458"/>
        </a:lt2>
        <a:accent1>
          <a:srgbClr val="6666FF"/>
        </a:accent1>
        <a:accent2>
          <a:srgbClr val="333399"/>
        </a:accent2>
        <a:accent3>
          <a:srgbClr val="AAAAB9"/>
        </a:accent3>
        <a:accent4>
          <a:srgbClr val="DCDCDC"/>
        </a:accent4>
        <a:accent5>
          <a:srgbClr val="B9B9FF"/>
        </a:accent5>
        <a:accent6>
          <a:srgbClr val="2D2D89"/>
        </a:accent6>
        <a:hlink>
          <a:srgbClr val="FF99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390B20"/>
        </a:lt1>
        <a:dk2>
          <a:srgbClr val="FFFFCC"/>
        </a:dk2>
        <a:lt2>
          <a:srgbClr val="1C1C1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CDCAF"/>
        </a:accent4>
        <a:accent5>
          <a:srgbClr val="FFC7BB"/>
        </a:accent5>
        <a:accent6>
          <a:srgbClr val="4C1147"/>
        </a:accent6>
        <a:hlink>
          <a:srgbClr val="637D95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722104"/>
        </a:lt1>
        <a:dk2>
          <a:srgbClr val="FFFFFF"/>
        </a:dk2>
        <a:lt2>
          <a:srgbClr val="4C0000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CDCDC"/>
        </a:accent4>
        <a:accent5>
          <a:srgbClr val="E2B9AA"/>
        </a:accent5>
        <a:accent6>
          <a:srgbClr val="7B2800"/>
        </a:accent6>
        <a:hlink>
          <a:srgbClr val="FFCC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Fireworks">
  <a:themeElements>
    <a:clrScheme name="">
      <a:dk1>
        <a:srgbClr val="FFCC00"/>
      </a:dk1>
      <a:lt1>
        <a:srgbClr val="000000"/>
      </a:lt1>
      <a:dk2>
        <a:srgbClr val="FFFFFF"/>
      </a:dk2>
      <a:lt2>
        <a:srgbClr val="AF273E"/>
      </a:lt2>
      <a:accent1>
        <a:srgbClr val="FF8B17"/>
      </a:accent1>
      <a:accent2>
        <a:srgbClr val="FFE103"/>
      </a:accent2>
      <a:accent3>
        <a:srgbClr val="AAAAAA"/>
      </a:accent3>
      <a:accent4>
        <a:srgbClr val="DCAF00"/>
      </a:accent4>
      <a:accent5>
        <a:srgbClr val="FFC5AA"/>
      </a:accent5>
      <a:accent6>
        <a:srgbClr val="E5CA02"/>
      </a:accent6>
      <a:hlink>
        <a:srgbClr val="FF3399"/>
      </a:hlink>
      <a:folHlink>
        <a:srgbClr val="FE1F08"/>
      </a:folHlink>
    </a:clrScheme>
    <a:fontScheme name="">
      <a:majorFont>
        <a:latin typeface="Arial Black"/>
        <a:ea typeface="宋体"/>
        <a:cs typeface="Arial"/>
      </a:majorFont>
      <a:minorFont>
        <a:latin typeface="Arial Black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FFCC00"/>
        </a:dk1>
        <a:lt1>
          <a:srgbClr val="000000"/>
        </a:lt1>
        <a:dk2>
          <a:srgbClr val="FFFFFF"/>
        </a:dk2>
        <a:lt2>
          <a:srgbClr val="AF273E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CAF00"/>
        </a:accent4>
        <a:accent5>
          <a:srgbClr val="FFC5AA"/>
        </a:accent5>
        <a:accent6>
          <a:srgbClr val="E5CA02"/>
        </a:accent6>
        <a:hlink>
          <a:srgbClr val="FF3399"/>
        </a:hlink>
        <a:folHlink>
          <a:srgbClr val="FE1F0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FFFF"/>
        </a:dk1>
        <a:lt1>
          <a:srgbClr val="000066"/>
        </a:lt1>
        <a:dk2>
          <a:srgbClr val="00FFFF"/>
        </a:dk2>
        <a:lt2>
          <a:srgbClr val="0000A4"/>
        </a:lt2>
        <a:accent1>
          <a:srgbClr val="51B2E3"/>
        </a:accent1>
        <a:accent2>
          <a:srgbClr val="04E8AC"/>
        </a:accent2>
        <a:accent3>
          <a:srgbClr val="AAAAB9"/>
        </a:accent3>
        <a:accent4>
          <a:srgbClr val="AFDCDC"/>
        </a:accent4>
        <a:accent5>
          <a:srgbClr val="B3D5EE"/>
        </a:accent5>
        <a:accent6>
          <a:srgbClr val="03D09A"/>
        </a:accent6>
        <a:hlink>
          <a:srgbClr val="FF3399"/>
        </a:hlink>
        <a:folHlink>
          <a:srgbClr val="8F5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CC00"/>
        </a:dk1>
        <a:lt1>
          <a:srgbClr val="000000"/>
        </a:lt1>
        <a:dk2>
          <a:srgbClr val="FFFFFF"/>
        </a:dk2>
        <a:lt2>
          <a:srgbClr val="9F237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CAF00"/>
        </a:accent4>
        <a:accent5>
          <a:srgbClr val="AED0EB"/>
        </a:accent5>
        <a:accent6>
          <a:srgbClr val="E502CF"/>
        </a:accent6>
        <a:hlink>
          <a:srgbClr val="FF3399"/>
        </a:hlink>
        <a:folHlink>
          <a:srgbClr val="753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CC00"/>
        </a:dk1>
        <a:lt1>
          <a:srgbClr val="000000"/>
        </a:lt1>
        <a:dk2>
          <a:srgbClr val="FFFFFF"/>
        </a:dk2>
        <a:lt2>
          <a:srgbClr val="00603B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CAF00"/>
        </a:accent4>
        <a:accent5>
          <a:srgbClr val="AED0EB"/>
        </a:accent5>
        <a:accent6>
          <a:srgbClr val="05E115"/>
        </a:accent6>
        <a:hlink>
          <a:srgbClr val="FF3399"/>
        </a:hlink>
        <a:folHlink>
          <a:srgbClr val="753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3366"/>
        </a:lt1>
        <a:dk2>
          <a:srgbClr val="FFFFFF"/>
        </a:dk2>
        <a:lt2>
          <a:srgbClr val="FF6600"/>
        </a:lt2>
        <a:accent1>
          <a:srgbClr val="FF99FF"/>
        </a:accent1>
        <a:accent2>
          <a:srgbClr val="FFFF99"/>
        </a:accent2>
        <a:accent3>
          <a:srgbClr val="AAADB9"/>
        </a:accent3>
        <a:accent4>
          <a:srgbClr val="DCDCDC"/>
        </a:accent4>
        <a:accent5>
          <a:srgbClr val="FFCAFF"/>
        </a:accent5>
        <a:accent6>
          <a:srgbClr val="E5E589"/>
        </a:accent6>
        <a:hlink>
          <a:srgbClr val="FF33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5E589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Garamond</vt:lpstr>
      <vt:lpstr>宋体</vt:lpstr>
      <vt:lpstr>Times New Roman</vt:lpstr>
      <vt:lpstr>Wingdings</vt:lpstr>
      <vt:lpstr>黑体</vt:lpstr>
      <vt:lpstr>隶书</vt:lpstr>
      <vt:lpstr>华文新魏</vt:lpstr>
      <vt:lpstr>Arial Black</vt:lpstr>
      <vt:lpstr>Office Theme</vt:lpstr>
      <vt:lpstr>PowerPoint Presentation</vt:lpstr>
      <vt:lpstr>跨 栏 跑</vt:lpstr>
      <vt:lpstr>跨 栏 跑</vt:lpstr>
      <vt:lpstr>PowerPoint Presentation</vt:lpstr>
      <vt:lpstr>PowerPoint Presentation</vt:lpstr>
      <vt:lpstr> 一、跨栏跑器材及数据</vt:lpstr>
      <vt:lpstr>二、跨栏跑技术组成</vt:lpstr>
      <vt:lpstr> （一）起跑至第一栏技术</vt:lpstr>
      <vt:lpstr>PowerPoint Presentation</vt:lpstr>
      <vt:lpstr>PowerPoint Presentation</vt:lpstr>
      <vt:lpstr>（二）跨栏步技术 </vt:lpstr>
      <vt:lpstr>PowerPoint Presentation</vt:lpstr>
      <vt:lpstr>  （1）起跨攻栏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（3）下栏着地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2024-09-09T12:30:14.972</cp:lastPrinted>
  <dcterms:created xsi:type="dcterms:W3CDTF">2024-09-09T04:30:14Z</dcterms:created>
  <dcterms:modified xsi:type="dcterms:W3CDTF">2024-09-09T04:30:17Z</dcterms:modified>
</cp:coreProperties>
</file>