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06B7B-B75B-4A11-9A3B-1A0FFF0A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C97E7-FEFD-4E38-8CB7-6E085EDB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CF664-58AC-43B4-8B08-6D016E24D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60138-A7E6-4AFD-BAE3-8C54BEEAA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FA8A53-8B81-4EAC-BDD8-1CF6421E6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E26DB8-3385-47E5-83C9-F35498D4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EE082-B54C-42C3-91CD-CA6866520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0C9B0-FBC3-4350-9180-5D920FF91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646F8-EED1-4CC2-9244-74A985CDA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58433-19B2-4C17-A84C-916918B5C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3651-0530-424A-9CCF-EAE1AE3D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411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《物联网介绍》课件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目录</a:t>
              </a:r>
              <a:endParaRPr lang="en-US" sz="607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物联网关键技术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物联网在各行业应用案例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物联网安全与隐私保护问题探讨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物联网发展趋势及挑战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rgbClr val="2C3F55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08" b="197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物联网的概念起源于1999年，由Kevin Ashton提出。随着技术的不断进步和应用需求的推动，物联网经历了从概念提出到技术成熟再到应用拓展的发展历程。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物联网（IoT）是指通过信息传感设备，按约定的协议，对任何物体进行信息交换和通信，以实现智能化识别、定位、跟踪、监管等功能的一种网络。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定义与发展历程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525" b="2852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感知层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包括各种传感器和识别技术，用于采集物理世界的信息。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通过各种通信网络将感知层采集的数据传输到处理中心。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4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应用层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对感知层采集的数据进行处理和分析，为用户提供各种智能化服务。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物联网体系结构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通过物联网技术实现家庭设备的远程控制和智能化管理，提高家居生活的便捷性和舒适性。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智能家居</a:t>
            </a:r>
            <a:endParaRPr lang="en-US" sz="18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通过物联网技术实现医疗设备的远程监控和数据分析，提高医疗服务的效率和质量。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医疗健康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物联网技术可用于实现工业设备的远程监控和故障预警，提高生产效率和降低维护成本。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工业自动化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通过物联网技术实现城市基础设施的智能化管理和服务，提高城市管理的效率和水平。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智慧城市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物联网技术可用于实现农业生产的精准化和智能化，提高农业产量和品质。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农业现代化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4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物联网应用领域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物联网关键技术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包括温度传感器、湿度传感器、压力传感器、加速度传感器等，用于感知和测量各种物理量。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传感器网络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多个传感器组成的网络，能够协同工作，实现对环境或物体的全面感知。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传感器接口技术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将传感器与计算机或其他设备连接，实现数据的传输和处理。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传感器技术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如以太网、光纤通信等，具有传输速度快、稳定性高的特点。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有线通信技术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23" b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无线通信技术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通信协议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如Wi-Fi、蓝牙、ZigBee、LoRa等，具有灵活性和便携性，适用于物联网中设备间的通信。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包括TCP/IP、HTTP、MQTT等，用于规定设备间通信的规则和格式。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通信技术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大数据处理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物联网产生大量数据，需要运用大数据技术进行处理和分析，提取有价值的信息。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数据挖掘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通过数据挖掘技术，可以发现隐藏在大量数据中的规律和趋势，为决策提供支持。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云计算与边缘计算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云计算提供强大的计算和存储能力，边缘计算则将部分计算任务下放到网络边缘，提高处理效率和响应速度。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数据安全与隐私保护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在数据处理和分析过程中，需要保障数据的安全性和隐私性，防止数据泄露和滥用。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数据处理与分析技术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物联网在各行业应用案例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物联网技术可以实现工厂设备的远程监控和故障预警，提高生产效率和产品质量。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智能制造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通过物联网技术实现生产线的自动化和智能化，降低人力成本和提高生产效率。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工业自动化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物联网技术可以实现供应链的可视化和智能化管理，提高供应链的效率和透明度。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供应链管理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工业领域应用案例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农业领域应用案例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精准农业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物联网技术可以实现农田环境的实时监测和数据分析，提高农作物产量和质量。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农业自动化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通过物联网技术实现农业设备的远程控制和自动化管理，提高农业生产效率。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农业溯源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物联网技术可以实现农产品生产、加工、运输等全过程的追溯，保障食品安全。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https://d.book118.com/897114112006006035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2024-09-09T06:10:17.164</cp:lastPrinted>
  <dcterms:created xsi:type="dcterms:W3CDTF">2024-09-08T22:10:17Z</dcterms:created>
  <dcterms:modified xsi:type="dcterms:W3CDTF">2024-09-08T22:10:19Z</dcterms:modified>
</cp:coreProperties>
</file>