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3D33-B14A-4AB1-8897-568DD5B6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62F0C-E514-4B5F-BDFF-6C9CA05A6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2E6D-F1D8-4FA2-BF47-B15CE357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31E09-56B4-4148-83AF-21291DC7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F5FCF-1C2B-4CAF-B3C8-501E7F28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971E7-22B3-416A-B4EF-00135834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42FFA-07AC-4EE9-A10E-C49965AB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01DA0-5C33-4AE4-AB6D-3954ABB2A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E6EDA-8C59-4419-858C-C4104480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40DA1-02E2-4BD9-AE76-C8EB7F52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AB5C-1B71-483C-BB48-ECA6C64C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5050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绿色能源行业的海洋能利用与发展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海洋能技术原理与设备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各国政策法规及市场分析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产业链结构与商业模式探讨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环境影响评价与可持续发展策略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未来挑战与机遇并存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海洋能概述与现状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海洋能是指蕴藏在海水中的各种可再生能源，包括潮汐能、波浪能、海流能、海水温差能、海水盐差能等。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根据能量来源和转化方式的不同，海洋能可分为机械能（如潮汐能、波浪能、海流能）和热能（如海水温差能、海水盐差能）。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海洋能定义及分类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海洋能分类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全球海洋能资源储量巨大，据估计，仅潮汐能和波浪能的储量就分别高达数十亿千瓦，远超当前全球能源消费总量。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资源储量丰富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海洋能资源在全球各大洋中均有分布，尤其是在海岸线曲折、潮差大、波浪和海流能量集中的地区，资源储量更为丰富。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分布广泛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全球海洋能资源储量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81" r="24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开发利用现状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目前，全球已有多个国家开展海洋能的研究和开发利用工作，其中潮汐能发电技术相对成熟，已有多个商业化运行的潮汐电站。波浪能和海流能发电技术也在逐步发展中，但仍处于试验和示范阶段。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可再生能源技术的不断发展，海洋能将成为未来能源领域的重要发展方向。未来，海洋能开发利用将更加注重环保性、经济性和可持续性，同时加强国际合作，共同推动海洋能技术的进步和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当前开发利用现状及趋势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海洋能技术原理与设备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潮汐能转换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利用潮汐的涨落，通过水坝或闸门等设施将海水引入蓄水池，进而驱动涡轮机发电。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潮汐流发电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利用潮汐流（即潮流）的动能，通过类似于风力发电机的装置，将潮流的动能转换为电能。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70" r="2627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潮汐能发电技术原理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波浪能转换技术原理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振荡水柱技术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通过波浪作用下的空气往复运动，驱动空气透平进行能量转换。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浮子式技术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利用波浪的起伏运动，使浮子上下运动或旋转，进而驱动发电机发电。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类似于风力发电机，利用海流的动能驱动涡轮机旋转，进而产生电能。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海流涡轮机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通过特殊的装置（如水下风车）捕获海流的能量，并将其转换为电能。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海流发电装置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海流能提取技术原理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高性能涡轮机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先进控制系统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集成化设计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关键设备与技术创新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研发高效、耐用的涡轮机，提高能量转换效率和使用寿命。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开发智能控制系统，实现对海洋能设备的远程监控和故障预警。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采用高强度、耐腐蚀的新材料，提高设备的耐久性和适应性。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通过集成化设计，降低设备制造成本和维护成本，提高设备的可靠性和稳定性。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各国政策法规及市场分析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推动全球可再生能源发展，提供政策建议和技术支持，促进国际合作与交流。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国际可再生能源机构（IRENA）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通过政策制定、技术转移和资金支持等方式，推动海洋能等可再生能源的开发利用。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联合国环境规划署（UNEP）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开展海洋能技术研究、市场分析和政策评估等工作，为各国政府提供决策支持。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国际能源署（IEA）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国际组织推动和政策支持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主要国家地区政策法规概述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欧盟制定了一系列支持可再生能源发展的政策法规，包括可再生能源指令、海洋能发展战略等，推动成员国加强海洋能技术研发和产业化进程。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美国政府通过《国家海洋能计划》等政策法规，加大海洋能技术研发和产业化投入，推动海洋能产业创新发展。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中国、日本、韩国等国家纷纷制定海洋能发展规划和政策措施，加强技术研发和示范项目建设，推动海洋能产业快速发展。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https://d.book118.com/897115050160006042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2024-09-16T10:25:00.702</cp:lastPrinted>
  <dcterms:created xsi:type="dcterms:W3CDTF">2024-09-16T02:25:00Z</dcterms:created>
  <dcterms:modified xsi:type="dcterms:W3CDTF">2024-09-16T02:25:02Z</dcterms:modified>
</cp:coreProperties>
</file>