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06AD8-48DD-4EA3-9520-9A207144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321B7-C14C-4C4E-BC8B-E9D84890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05F24-0F6E-453F-85F7-44BA062F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B3671-F578-4607-83AC-A4FDF8B6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66182-CA85-446F-B7AD-E77D7686D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3E27B-7BA8-47A1-B8AD-31333232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D10FE-2B54-4BF6-B5BE-82A8DEF5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6298E-D6DB-4355-BE4A-72A3F170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536D9-EDF5-4371-AE5A-3AC9BB37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598A2-1C39-4D76-B601-6CC1F612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F20E-293A-47CC-87C8-FDB78599C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6011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褥疮的预防与护理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褥疮的康复训练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褥疮概述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褥疮是由于身体局部长期受压，导致血液循环受阻，皮肤和皮下组织因缺氧而发生溃疡和坏死的现象。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褥疮不仅影响患者的身体健康，降低生活质量，还可能引发感染、败血症等严重并发症，甚至危及生命。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患者由于疾病原因长期卧床，无法自行改变体位，导致身体局部长期受压。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患者营养不良，缺乏蛋白质、维生素等必要的营养物质，影响皮肤的修复能力。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皮肤清洁不彻底，汗液、尿液、粪便等污物刺激皮肤，导致皮肤抵抗力下降。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根据褥疮的严重程度，可分为非溃疡性褥疮和溃疡性褥疮。非溃疡性褥疮表现为皮肤红肿、疼痛等症状，溃疡性褥疮则出现皮肤破溃、组织坏死。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褥疮分级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根据褥疮的深度和严重程度，可分为四级。一级褥疮为表皮层受损，二级褥疮为真皮层受损，三级褥疮为皮下组织受损，四级褥疮为肌肉、骨骼受损。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褥疮的预防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970" r="69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定期改变体位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定期改变体位有助于改善血液循环，减轻局部皮肤压力，预防褥疮发生。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每隔1-2小时翻身一次，注意动作轻柔，避免拖、拉、推等动作，以免损伤皮肤。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翻身时应检查受压部位有无发红、肿胀等情况，如有问题应及时处理。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使用适当的床垫和坐垫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床垫和坐垫应保持清洁、干燥，定期更换，避免潮湿和污渍对皮肤的刺激。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选择具有良好支撑和减压性能的床垫和坐垫，以减轻身体对局部皮肤的压迫。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保持皮肤清洁干燥，及时清理汗液、尿液等分泌物，避免对皮肤的刺激。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使用温和的清洁剂和保湿霜，保持皮肤湿润，增强皮肤的抵抗力。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注意皮肤清洁和保湿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https://d.book118.com/897116011140006054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2024-09-29T03:19:36.798</cp:lastPrinted>
  <dcterms:created xsi:type="dcterms:W3CDTF">2024-09-28T19:19:36Z</dcterms:created>
  <dcterms:modified xsi:type="dcterms:W3CDTF">2024-09-28T19:19:38Z</dcterms:modified>
</cp:coreProperties>
</file>