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0C5EF-2D22-446E-8567-EB900263E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00F84-F921-4804-917D-48044228C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56F05-2074-4BB2-B721-7024399A9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9E17F-61AE-4621-9015-71105BEA5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5777A7-5708-43D9-830E-5AD481855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5DA2D8-EF7F-42A7-96DB-5819263A2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607096-304E-486A-A856-795F4BCF1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722F7-6D43-479A-9E27-299953D59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40406-ADD3-4AD1-B285-A1535C740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06997-15FB-4DFA-9FE1-EA38C7FDB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A9157-D0FE-4F74-B3E5-0E83EF7D8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1605502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申报先进车间材料的车间工作总结总结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生产任务完成情况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车间管理与改进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安全环保与现场管理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为提高车间生产效率、优化资源配置，实现车间转型升级，特申报先进车间材料项目。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申报背景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通过申报先进车间材料项目，引入新技术、新设备、新工艺，提升车间整体竞争力，达到行业领先水平。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申报背景与目的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生产任务完成情况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本年度车间共完成生产任务XXX项，包括XXX产品、XXX设备等，实现产值XXX元，同比增长XXX%。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建立完善的质量管理体系，通过ISO9001质量管理体系认证，确保产品质量稳定可靠。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开展多项技术创新活动，取得专利XXX项，其中发明专利XXX项，实用新型专利XXX项。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投入XXX元对车间设备进行更新改造，引进智能化、自动化程度高的新设备，提高生产效率。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加强安全生产管理，实现全年无重大安全事故发生，通过国家安全生产标准化二级企业评审。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设备更新与改造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技术创新成果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车间工作总述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生产任务完成情况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统计显示，本车间生产计划达成率为95%，较去年提高5个百分点。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达成率统计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生产计划达成率受设备故障、原材料供应、员工操作水平等因素影响。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定期对设备进行维护保养，加强与供应商沟通，提高员工操作技能。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生产计划达成率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本车间产品质量合格率为98%，达到公司质量标准要求。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合格率统计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质量提升计划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严格执行质量检测制度，加强员工质量意识培训，及时处理质量问题。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引进先进的质量检测设备和技术，提高产品质量检测效率和准确性。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产品质量合格率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本车间生产成本较去年降低10%，达到公司成本控制目标。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成本统计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优化生产流程，降低能耗和物料损耗，提高设备利用率和员工工作效率。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推进自动化和智能化改造，降低人工成本，探索新的原材料替代方案。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成本节约计划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生产成本控制情况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车间管理与改进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车间管理制度完善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完善车间各项管理制度，明确岗位职责和工作流程。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加强车间安全管理，确保员工遵守安全操作规程，降低事故发生率。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优化车间环境，保持整洁有序，提高工作效率。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定期组织员工培训，提高技能水平；实施绩效考核，激励员工积极投入工作。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全面梳理生产流程，找出瓶颈环节，制定针对性改进措施。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流程梳理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引进自动化设备和智能化技术，提高生产效率和产品质量。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自动化升级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加强部门间沟通协作，实现信息共享和资源优化配置。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协同作业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运用数据分析工具，实时监控生产过程，及时发现问题并进行调整。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生产流程优化实施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为每台设备建立档案，记录设备信息、使用状况和维修记录。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设备档案建立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制定设备日常保养计划，定期检查、清洁、润滑设备，延长使用寿命。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日常保养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设立设备维修响应机制，确保设备故障时能够及时得到维修处理。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维修响应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根据设备使用情况和技术发展，适时进行设备更新换代，提高生产效率。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更新换代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设备维护与保养情况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https://d.book118.com/897116055021006045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2024-09-19T18:27:46.791</cp:lastPrinted>
  <dcterms:created xsi:type="dcterms:W3CDTF">2024-09-19T10:27:46Z</dcterms:created>
  <dcterms:modified xsi:type="dcterms:W3CDTF">2024-09-19T10:27:48Z</dcterms:modified>
</cp:coreProperties>
</file>