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1B971-35C9-476D-BA21-B72E4C2A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F2094-A7AF-42E2-923B-71174230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D5B4F-3B6C-40CB-9FEC-29A58853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94958-93B1-4733-9E25-26A81C4BD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0AF9B-60DD-48E0-BC9A-27F1C9FB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78B1A-5D54-4C4E-9220-027A22DFD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49BBD-0F8A-40CE-8BCE-9FB291A7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B88ED-4E8A-445E-8D97-2FD50501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10231-0F84-4B8A-9E3A-D9369E5B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91950-8640-4EA1-B6DC-22EA2D21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01B76-C0B7-426E-BFEB-B19E4382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6141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玫瑰痤疮的光疗与激光治疗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玫瑰痤疮是一种慢性炎症性皮肤病，主要累及面部血管和毛囊皮脂腺周边单位。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常见症状包括潮红、灼热感、刺痛感、干燥、瘙痒等，严重时可出现丘疹、脓疱、结节和囊肿。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玫瑰痤疮的发病与多种因素有关，包括遗传、环境因素、神经血管调节异常、微生物感染等。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玫瑰痤疮的发病机制涉及多种炎症因子和细胞因子的参与，导致皮肤血管舒缩功能失调和炎症反应。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根据临床表现和皮肤镜检查，结合必要的实验室检查，如组织病理学检查，可确诊玫瑰痤疮。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需与其他面部皮肤病如脂溢性皮炎、接触性皮炎、银屑病等进行鉴别。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温和清洁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温和清洁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避免使用刺激性强的洁面产品，选择温和的洁面乳或洁面凝胶，早晚各一次，轻柔地按摩脸部，然后用清水洗净。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注意水温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洗脸时，水温不宜过高，以温水为宜，以免刺激皮肤。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避免频繁去角质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玫瑰痤疮患者的皮肤较为敏感，不宜频繁去角质，以免加重皮肤炎症。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玫瑰痤疮患者的皮肤较为干燥，应选用温和、无刺激的保湿乳液或面霜，保持皮肤的水分。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避免使用化妆品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125" r="2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紫外线会加重玫瑰痤疮的症状，外出时应涂抹防晒霜，并戴帽子、口罩等遮阳物品。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尽量避免使用化妆品，如需使用，应选择温和、无刺激的产品。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保湿与防晒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尽量避免食用辛辣、刺激性食物及饮酒，多食用富含维生素的食物，如蔬菜、水果等。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保持良好的作息规律，充足的睡眠有助于减轻玫瑰痤疮的症状。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作息规律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保持心情愉悦，避免过度紧张和焦虑，有助于缓解玫瑰痤疮的症状。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玫瑰痤疮的药物治疗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https://d.book118.com/897116141102006031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2024-09-03T19:08:33.112</cp:lastPrinted>
  <dcterms:created xsi:type="dcterms:W3CDTF">2024-09-03T11:08:33Z</dcterms:created>
  <dcterms:modified xsi:type="dcterms:W3CDTF">2024-09-03T11:08:35Z</dcterms:modified>
</cp:coreProperties>
</file>