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D40E4-531D-4787-BDE9-4423F9C4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1E8A9-D9E0-4AC6-99FA-A1E385EF8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DC4C2-27B5-494C-AFA9-8105D489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14D32-EC52-4D56-A4B1-EC62B5838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61735D-6B5B-4E79-94FB-88A450B7F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404F73-E964-4544-B551-247459FC5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468F8-45FC-4C22-A00F-39A659E79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384DC-C2C3-4C58-BDB7-45E9C9088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45046-7561-4D39-8B07-BC4BF8A6A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294FB-47ED-4D7D-9553-D3D8827C3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B582C-E709-49D0-B936-8358E5B93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21135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人才引进计划下的就业机会文化创意产业的新动力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人才引进计划下的就业机会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文化创意产业的新动力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人才引进与文化创意产业的互动关系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成功案例与经验分享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随着全球化的加速推进，人才、资本、技术等要素在全球范围内流动，文化创意产业作为新兴的产业形态，正逐渐成为推动经济发展的重要力量。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为了提升国家文化软实力和竞争力，各级政府纷纷出台人才引进计划，吸引海内外优秀人才投身文化创意产业。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通过引进高端人才，可以带来先进的理念、技术和经验，推动文化创意产业的创新和发展。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促进经济转型升级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优秀的人才可以创作出具有国际影响力的文化产品，提升国家文化的国际竞争力。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文化创意产业作为高附加值、低能耗、低污染的产业，有助于促进经济结构的优化和转型升级。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75" r="1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目前，我国文化创意产业呈现出蓬勃发展的态势，涵盖了影视制作、出版发行、演艺娱乐、动漫游戏等多个领域，成为经济增长的新引擎。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未来，随着数字技术的不断发展和应用，文化创意产业将呈现出数字化、智能化、跨界融合等趋势，对人才的需求也将更加多元化和专业化。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人才引进计划下的就业机会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政府提供税收、住房、子女教育等多方面的优惠政策，吸引海内外优秀人才。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设立人才引进专项资金，用于支持人才引进、培养、使用和奖励。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专项资金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打造人才集聚平台，如人才市场、人才交流中心、产业园区等，促进人才与产业的对接。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人才引进计划的政策与措施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优先引进符合地区产业发展方向的人才，通过产业发展带动就业增长。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产业带动就业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鼓励创新创业，支持人才在文化创意产业等领域开展创新实践，创造更多就业机会。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创新驱动就业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完善就业服务体系，提供职业介绍、技能培训、创业扶持等服务，促进人才充分就业。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服务保障就业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就业机会的创造与扩大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52" b="148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11" b="12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79" b="109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人才的流动与配置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人才流动机制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打破户籍、地域等限制，促进人才在不同地区、不同行业间的自由流动。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人才配置优化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根据产业发展需求和人才特长，合理配置人才资源，实现人尽其才、才尽其用。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人才梯队建设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注重人才的梯队建设，形成老中青相结合的人才队伍，保障人才的持续供给。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文化创意产业的新动力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通过实施人才引进计划，吸引国内外优秀的创意人才，为文化创意产业注入新的活力和创新力。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加强创意教育，培养具有创新思维和创造力的创意人才，推动文化创意产业的可持续发展。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566" r="3056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促进不同领域、不同行业之间的创意人才交流与合作，激发创意火花，推动文化创意产业的创新发展。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人才交流与合作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创意人才的聚集与培养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加强文化创意产业的品牌建设，提高品牌知名度和美誉度，增强文化创意产业的市场竞争力。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推动文化创意产业国际化发展，拓展海外市场，提高我国文化创意产业的国际影响力。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鼓励文化创意企业加强自主创新，推动新技术、新业态、新模式的不断涌现，提升文化创意产业的核心竞争力。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文化创意产业的创新与发展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https://d.book118.com/897121135005006033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2024-09-06T04:24:44.204</cp:lastPrinted>
  <dcterms:created xsi:type="dcterms:W3CDTF">2024-09-05T20:24:44Z</dcterms:created>
  <dcterms:modified xsi:type="dcterms:W3CDTF">2024-09-05T20:24:46Z</dcterms:modified>
</cp:coreProperties>
</file>