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7970890-AC94-4CF3-836F-1E30428248F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F3A2B-073D-489B-AF62-02335DC9D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A242E-40DA-48EC-A001-3CC4758E8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F5650-A30E-4541-8F9D-C0BA2926C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62314-2231-4A6E-98B6-9C9612322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FDBFB5-D32B-4D06-9189-AB00F1217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DFE38F-882B-42C0-B7D7-5E9B3C5CA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C79D2-3E0D-409F-B973-B4F3478DF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860FE-059B-4E7D-AF07-E7E7BE4EC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96F51-41A3-46C9-9EF2-0D0A2CAA2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38675-8144-44A1-B7B0-427535CA2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5C349-85C8-4CE8-9703-9EA316DF7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D3A0BB8-E98E-4FCE-8DD8-7E4EA845E02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2FC1982-0510-47DB-911E-721C2A9E634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221660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微笑面对疾病阳光健康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微笑的力量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疾病与心态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心情的平衡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饮食健康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运动与健康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微笑的力量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微笑的好处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减少生病的机会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提高免疫力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释放快乐荷尔蒙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减轻疼痛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促进心理健康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改善心情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心理学角度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面对挑战更有信心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改善自信心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缓解紧张情绪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减轻压力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更好地适应环境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增强适应能力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享受更多快乐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提升幸福感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增强大脑功能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提高专注力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改善记忆力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帮助记忆信息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加深印象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更好地理解知识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加速学习进程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生理学角度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促进大脑释放多巴胺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增加愉悦感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提升快乐情绪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微笑是一种神奇的力量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微笑不仅可以让我们的心情变得更加愉快，还能够给我们的生活带来希望和阳光。它是面对疾病时保持乐观积极态度的关键。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微笑的积极影响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更有勇气面对困难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提高自信心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可以缓解身体不适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减轻痛苦感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让生活充满乐趣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增强幸福感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改善身心状态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疾病与心态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疾病的影响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沮丧、焦虑、消极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心态影响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疾病带来的身体不适感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身体不适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疾病导致的社交问题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社交障碍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正面心态的重要性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积极的心态可以帮助我们更好地面对疾病，让我们更坚强、更有勇气和更有希望。通过积极的心态，我们可以更快地康复，重返阳光生活。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心态与康复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积极心态能加速康复过程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加速康复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心态积极可以让我们更快重返健康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重返健康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积极心态让我们重返阳光生活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阳光生活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与亲朋好友交流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获得支持和理解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冥想放松身心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减轻焦虑和压力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积极心态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正面思维引导情绪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保持乐观向上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心态的调整方法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锻炼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通过运动释放压力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保持身心健康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调整心态的重要性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积极心态有助于增强免疫力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增强免疫力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积极乐观心态能提升康复速度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提升康复速度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正面心态能减轻痛苦感受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减轻痛苦感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心情的平衡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心情对健康的影响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心情的平衡对身体健康至关重要，负面情绪会影响免疫系统功能，加重疾病症状。保持良好心情有助于身体健康的维护。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心情调节的方法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深呼吸、放松呼吸法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呼吸练习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静心冥想、正念冥想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冥想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有氧运动、瑜伽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营造愉快的环境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轻音乐、欢快音乐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音乐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美味小吃、健康饮食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轻松小说、励志书籍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图书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改善心情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笑声有助于改善心情，增加快乐感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看笑话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放松心情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看笑话可以让人放松心情，减轻压力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https://d.book118.com/897122166042006054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微笑面对疾病阳光健康</vt:lpstr>
      <vt:lpstr>目录</vt:lpstr>
      <vt:lpstr>第1章 微笑的力量</vt:lpstr>
      <vt:lpstr>微笑的好处</vt:lpstr>
      <vt:lpstr>心理学角度</vt:lpstr>
      <vt:lpstr>生理学角度</vt:lpstr>
      <vt:lpstr> </vt:lpstr>
      <vt:lpstr>微笑的积极影响</vt:lpstr>
      <vt:lpstr>第二章 疾病与心态</vt:lpstr>
      <vt:lpstr>疾病的影响</vt:lpstr>
      <vt:lpstr> </vt:lpstr>
      <vt:lpstr>心态与康复</vt:lpstr>
      <vt:lpstr>心态的调整方法</vt:lpstr>
      <vt:lpstr>调整心态的重要性</vt:lpstr>
      <vt:lpstr>第3章 心情的平衡</vt:lpstr>
      <vt:lpstr> </vt:lpstr>
      <vt:lpstr>心情调节的方法</vt:lpstr>
      <vt:lpstr>营造愉快的环境</vt:lpstr>
      <vt:lpstr>看笑话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2024-09-28T12:03:12.801</cp:lastPrinted>
  <dcterms:created xsi:type="dcterms:W3CDTF">2024-09-28T04:03:12Z</dcterms:created>
  <dcterms:modified xsi:type="dcterms:W3CDTF">2024-09-28T04:03:14Z</dcterms:modified>
</cp:coreProperties>
</file>