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DC6AA-8A41-4A61-83B5-65C50A45E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AD1B5-4CCC-4072-BC39-2E66E3798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80CD3-7C74-477B-BE05-9F28EF4B6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C03B1-1393-4F13-AFBF-4DA6E1B2C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07A4EF-8C90-41C9-83D6-DEA1B3E7D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46DAA5-A5AF-462D-8041-11BE36404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6A03C6-D3B4-4803-855A-DDF789C0C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18569-E97D-4C7E-8A7A-F0B4E431D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43188-F64A-4D02-BC1C-9A6E7537F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F8A3B-C282-4E3E-AC47-7102C1EF5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3D886-3FFB-470A-B8A3-722191074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23164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大理展览展示活动方案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展览内容规划与设计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现场执行与管理方案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https://d.book118.com/897123164055006042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2024-09-15T15:53:01.668</cp:lastPrinted>
  <dcterms:created xsi:type="dcterms:W3CDTF">2024-09-15T07:53:01Z</dcterms:created>
  <dcterms:modified xsi:type="dcterms:W3CDTF">2024-09-15T07:53:03Z</dcterms:modified>
</cp:coreProperties>
</file>