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0C32D5C-9600-4F23-A697-EBA6EBA94EEB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2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5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1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4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7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FBEC1-1878-4F99-87C4-B7C5B744B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428988-1174-4C48-9A08-DBC7A3DA06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D8B1D-E8EE-4B68-A947-A8E5D9F04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FD1CCD-D470-4314-97ED-F2CACBD6E4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C0E9F8-3073-4061-8B0E-F6B8693BC1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997164-BA94-4C44-B24C-2C1D6B16F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EA3C751-E277-4884-8428-306AA8F50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B15354-B083-4048-BBEC-691DCD67AC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BD46B-A505-44A6-B7C1-A12498E60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1F2FAA-0359-4147-A28F-488AFF05B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BB625-6755-40E3-ACC6-CEA34CCF9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A19DEC4-DE7F-4BC0-95C5-D503888A50E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4271E9F-6AD5-41DD-A8C6-B10780A64F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124023011006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企业礼仪培训的重要性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企业礼仪的基本要点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企业礼仪培训的实施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企业礼仪培训对员工发展的影响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企业礼仪培训简介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企业礼仪培训是为企业员工提供相关礼仪知识和技能培训的活动，旨在提升员工在商务场合的形象和专业素养。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企业形象的重要性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外部传达给客户、合作伙伴以及社会大众的形象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第一印象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良好的企业形象能增加企业的竞争力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竞争力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礼仪培训的好处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通过礼仪培训提升员工的外在形象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提升员工形象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礼仪培训可以增强员工的自信心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增强员工信心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礼仪培训有助于塑造良好的企业文化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塑造企业文化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学习如何穿着得体和体现专业形象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仪容仪表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了解各种场合的礼仪规范和准则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礼仪常识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学习恰当的语言和举止礼节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言谈举止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可以提高员工的商务礼仪素养，增强企业的整体形象，促进内外部沟通，建立良好的社会关系。通过礼仪培训，员工能够更好地代表公司形象，提升专业素质，提高工作效率，促进企业的可持续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企业礼仪的基本要点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仪容仪表的重要性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企业礼仪中，仪容仪表是最直观展示企业形象的方面。员工的服装整洁、仪表端庄直接影响了客户对企业的印象。因此，注意仪容仪表细节，不仅展现了个人形象，也代表了企业形象的专业与品质。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言谈举止的影响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用语得体、态度友善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表达方式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倾听他人、表达清晰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保持礼貌、亲和力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姿势举止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避免争执、尊重观点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言谈内容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礼仪常识的必备知识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知晓餐桌礼节、礼貌待人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宴会礼仪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注意言谈举止、维护人际关系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交际礼仪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规范沟通方式、尊重合作伙伴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商务礼仪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行为准则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尊重他人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学习互助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价值观念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责任担当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诚信正直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社交礼仪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友好待人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维护公德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企业文化中的礼仪要求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文化特点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开放包容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团队合作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企业文化中的礼仪要求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企业文化中的礼仪要求不仅是员工个人的修养，更是企业整体形象的体现。通过遵守文化中的行为准则和价值观念，员工能更好地融入企业文化，促进团队合作，形成和谐的工作氛围。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企业礼仪培训的实施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企业礼仪培训的方式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礼仪培训可以通过内训、外聘培训机构或在线学习来实施。内训可以有效地针对公司内部员工进行培训，外聘培训机构则可以提供专业的培训方案，而在线学习则可以方便员工随时随地进行学习。选择合适的培训方式对提升员工礼仪素养至关重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培训内容的设计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根据员工岗位和特点制定具体的培训内容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内容间有机结合，形成完整的培训体系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系统性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培训内容要贴近实际工作场景，能够立即应用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实用性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培训效果的评估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定期进行员工满意度调查，了解培训效果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反馈调查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结合员工绩效考核，评估培训效果的具体表现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绩效评估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通过员工日常行为观察培训是否产生积极影响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实际表现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不断改进培训方案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根据员工反馈和实际效果不断调整培训内容和方式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落实到日常工作中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通过实际工作情景引导员工将培训知识应用到实践中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持续跟进与改进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定期复训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定期安排礼仪培训课程，保持员工礼仪意识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https://d.book118.com/897124023011006055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20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企业礼仪培训的重要性</vt:lpstr>
      <vt:lpstr>目录</vt:lpstr>
      <vt:lpstr>第1章 企业礼仪培训的重要性</vt:lpstr>
      <vt:lpstr> </vt:lpstr>
      <vt:lpstr>企业形象的重要性</vt:lpstr>
      <vt:lpstr>礼仪培训的好处</vt:lpstr>
      <vt:lpstr>礼仪培训内容</vt:lpstr>
      <vt:lpstr>企业礼仪培训的重要性</vt:lpstr>
      <vt:lpstr>第2章 企业礼仪的基本要点</vt:lpstr>
      <vt:lpstr> </vt:lpstr>
      <vt:lpstr>言谈举止的影响</vt:lpstr>
      <vt:lpstr>礼仪常识的必备知识</vt:lpstr>
      <vt:lpstr>企业文化中的礼仪要求</vt:lpstr>
      <vt:lpstr>企业文化中的礼仪要求</vt:lpstr>
      <vt:lpstr>第3章 企业礼仪培训的实施</vt:lpstr>
      <vt:lpstr>企业礼仪培训的方式</vt:lpstr>
      <vt:lpstr>培训内容的设计</vt:lpstr>
      <vt:lpstr>培训效果的评估</vt:lpstr>
      <vt:lpstr>持续跟进与改进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2024-09-29T14:23:34.976</cp:lastPrinted>
  <dcterms:created xsi:type="dcterms:W3CDTF">2024-09-29T06:23:34Z</dcterms:created>
  <dcterms:modified xsi:type="dcterms:W3CDTF">2024-09-29T06:23:36Z</dcterms:modified>
</cp:coreProperties>
</file>