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2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DD9B0-F5C3-4CB0-A4B1-CDC744D2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2D411-BD64-400B-8223-AF3CDCC1C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B8CB7-FA58-4446-90CA-91730781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D7967-6B31-4EF3-8DEE-BFEC1746C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BE37B-9105-4FBC-815F-1D1239A2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5ECBEF-F565-4AAF-B3FD-C8908E62A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4FB83-866E-44FD-99E4-D72030493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22A7D-A32F-4B14-9B07-3653C42FA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7120F-DA75-4A6A-B109-D0E1476D6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F816D-CEA7-4876-98A8-16D8CBA40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1D0CE-EE76-4C63-BEE0-063A5A8F4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419" r:id="rId2"/>
    <p:sldLayoutId id="2147492420" r:id="rId3"/>
    <p:sldLayoutId id="2147492421" r:id="rId4"/>
    <p:sldLayoutId id="2147492422" r:id="rId5"/>
    <p:sldLayoutId id="2147492423" r:id="rId6"/>
    <p:sldLayoutId id="2147492424" r:id="rId7"/>
    <p:sldLayoutId id="2147492425" r:id="rId8"/>
    <p:sldLayoutId id="2147492426" r:id="rId9"/>
    <p:sldLayoutId id="2147492427" r:id="rId10"/>
    <p:sldLayoutId id="214749242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2416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中班语言活动小熊的尾巴教案反思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活动目标达成情况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活动过程整体评价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教师表现及教学效果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问题与挑战以及应对策略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幼儿表现及发展状况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https://d.book118.com/897124166100006031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中班语言活动小熊的尾巴教案反思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2024-09-03T17:34:24.693</cp:lastPrinted>
  <dcterms:created xsi:type="dcterms:W3CDTF">2024-09-03T09:34:24Z</dcterms:created>
  <dcterms:modified xsi:type="dcterms:W3CDTF">2024-09-03T09:34:26Z</dcterms:modified>
</cp:coreProperties>
</file>