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6021B-A15E-4CD7-91E7-D3602C14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404B9-D572-42CC-A5DA-1EBBE368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40938-9649-43FC-91D7-24FDF589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E2DBE-60EE-4482-B47B-6FEC5916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C6723-1C1B-4850-BD51-07F19706F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79C16-AED2-4C8E-9247-1E3EEE87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90D40-A37D-47EB-AF7E-86276347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82B32-4726-49D1-92C7-4C5D5F2AD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FC120-84A8-432D-B330-14A906321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AC8E7-62D1-465A-BC2C-82E60C89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D9D15-D2F8-4E34-AF23-973E9BFA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104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儿科医院排痰查房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排痰查房的技巧和方法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根据排痰查房的评估结果，医生可以为患儿制定个性化的治疗方案，包括药物治疗、雾化吸入、体位引流等，以帮助患儿排痰、缓解症状。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通过排痰查房，医生可以了解患儿的病情状况，包括痰液的颜色、量、气味和黏稠度等，从而判断是否存在感染、炎症或其他异常情况。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排痰查房有助于医护人员了解患儿的护理需求，提供更加专业的护理服务，如指导家长正确的拍背方法、调整饮食结构等，从而提高护理质量。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保障患儿安全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通过定期的排痰查房，医生可以及时发现并处理患儿的病情变化，防止病情恶化，保障患儿的生命安全。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排痰查房为医生和患儿家属提供了一个良好的沟通平台，有助于增进彼此的了解和信任，提高医患关系的和谐度。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排痰查房有助于医生积累临床经验，提高对儿科疾病的诊疗水平和能力，为更多的患儿提供优质的医疗服务。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医生需要提前了解患者的病情、病史、用药情况等，准备好相关的检查报告和影像资料。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确保所需的医疗设备和工具（如听诊器、手电筒等）处于良好状态，如有需要，提前进行消毒处理。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与患者家属进行初步沟通，告知查房的目的、流程和注意事项，以获取他们的理解和配合。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医生需仔细观察患者的症状、体征，注意听诊肺部情况，查看是否有痰鸣音或干啰音等异常呼吸音。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详细询问患者是否有过敏史、家族史等，了解患者的生活习惯、饮食情况及用药情况。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在查房过程中，医生需遵循无菌操作原则，避免交叉感染。同时，要确保自己的手部卫生，避免直接接触患者的呼吸道。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医生需根据查房结果，对患者病情进行综合分析，评估治疗效果，为后续治疗提供依据。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及时将查房结果告知患者家属，解答他们的疑问，并根据家属的意见和建议调整治疗方案。同时，将查房情况记录在病历中，以便日后查阅和总结。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排痰查房的技巧和方法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观察患儿的呼吸频率、深度和节奏，以及是否有呼吸困难、喘息等症状。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注意患儿的肤色、出汗情况，以及是否有缺氧表现，如指甲床发绀。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观察患儿是否有咳嗽、咳痰，以及痰液的颜色、性质和量。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观察患儿症状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了解患儿的既往病史、用药情况、过敏史等基本信息。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询问患儿在家中的排痰情况，如咳嗽频率、痰液排出量等。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了解患儿的生活习惯，如饮食、运动等，以及是否有吸烟等不良习惯。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询问家长情况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https://d.book118.com/897131040024006033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2024-09-06T08:42:14.906</cp:lastPrinted>
  <dcterms:created xsi:type="dcterms:W3CDTF">2024-09-06T00:42:14Z</dcterms:created>
  <dcterms:modified xsi:type="dcterms:W3CDTF">2024-09-06T00:42:16Z</dcterms:modified>
</cp:coreProperties>
</file>