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787D7-7264-411F-8CBF-C63258159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E27D5-6C19-4A20-B0AE-6AF149C86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7EABA-1701-40C7-9005-4B7695378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D4684C-43B1-4A5B-AC26-C21C311D9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36854F-ADD9-498C-8312-EE1C59429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A792D1-D195-495D-A466-1F9301FFA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E22A1B-71AB-4BC9-978B-AD79C4088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7687DF-CE6A-44DB-83E3-7A50AC268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252891-172A-4444-BE37-EC7EC84AB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3FF95-D4ED-4E44-B7E7-E4A4C5C60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72E89-06A8-444A-95C6-EA130AE3A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3106013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全面预算管理制度设计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endParaRPr lang="en-US" sz="1800">
              <a:solidFill>
                <a:srgbClr val="75480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全面预算管理制度概述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全面预算管理制度的核心要素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全面预算管理制度设计步骤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全面预算管理制度实施的关键要素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全面预算管理制度的案例分析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全面预算管理制度概述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全面预算管理制度是一种企业管理制度，旨在通过预算对企业内部资源进行全面规划、分配、控制和评价，以实现企业战略目标。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全面性、系统性、战略性、机制性。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3" r="218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7153" b="715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通过全面预算管理制度，企业可以将战略目标分解为具体的预算目标，进而实现企业的战略意图。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有助于企业战略目标的实现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全面预算管理制度可以促进企业内部各部门之间的沟通与协作，提高企业内部管理效率。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有助于提高企业内部管理效率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全面预算管理制度可以对企业经营过程中的风险进行预测和评估，进而采取相应的措施进行风险控制。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有助于企业风险控制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全面预算管理制度的重要性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随着企业规模的不断扩大和市场竞争的加剧，全面预算管理制度逐渐受到重视并得到广泛应用。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全面预算管理制度起源于20世纪初的美国，最初是为了满足企业大规模生产的需求而产生的。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未来，随着信息技术的发展和企业管理的不断创新，全面预算管理制度将更加智能化、精细化，为企业发展提供更有力的支持。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292" r="18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9500" r="1950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全面预算管理制度的历史与发展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全面预算管理制度的核心要素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预算目标应具有可衡量性、可达成性和挑战性，既不过高也不过低，能够激发员工的积极性和创造力。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预算目标应分解为各级部门和岗位的具体目标，形成完整的预算目标体系。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525" r="52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660" r="1766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预算目标应与企业战略目标相一致，确保预算活动与企业战略方向保持一致。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https://d.book118.com/897131060135006053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2024-09-27T17:16:04.000</cp:lastPrinted>
  <dcterms:created xsi:type="dcterms:W3CDTF">2024-09-27T09:16:04Z</dcterms:created>
  <dcterms:modified xsi:type="dcterms:W3CDTF">2024-09-27T09:16:06Z</dcterms:modified>
</cp:coreProperties>
</file>