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88E9A-3309-449E-B2B6-127AC61F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86E99-74B8-4559-87A2-5CD3C4EF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078BB-E008-48E8-920C-0D775097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9D4AA-1281-4D8B-8398-EF57745B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F68EB-A851-4766-AE43-92661E90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FF9723-D76E-47B6-A271-7492CBBF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9B9BB-560F-4E94-A52B-50B6641B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FFF0E-166F-42CA-9CC2-F8F6A42DF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47695-635C-4A77-893D-475ADB0C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B1B22-B3A6-42EC-A3BD-3532E380E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688E-1AE3-43F8-87BA-34C40541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1135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自闭症音乐治疗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自闭症音乐治疗的原理和方法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自闭症音乐治疗的案例和效果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如何在家进行自闭症音乐治疗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6" r="30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自闭症是一种神经发育障碍，主要表现为社交沟通障碍、重复性行为和兴趣狭窄。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根据DSM-5诊断标准，自闭症患者通常在3岁前表现出上述症状，并影响日常生活、学习和社交能力。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自闭症的症状和表现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社交沟通障碍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难以与他人建立和维持关系，缺乏面部表情和情感交流，语言发展迟缓或异常。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重复性行为和兴趣狭窄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对某些事物表现出过度兴趣或固执，重复进行某些动作或仪式，对变化感到不安。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可能出现感官异常、情绪不稳定、易怒、自伤等行为。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自闭症的成因复杂，涉及遗传、环境、孕期和围产期风险等多种因素。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自闭症患者的生活质量和社会融入程度受到严重影响，需要长期的支持和干预。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自闭症的成因和影响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音乐治疗是一种利用音乐和其相关元素（如节奏、旋律、和声、乐器等）来改善个体身心健康的治疗方法。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音乐治疗师通过精心设计的音乐活动和干预措施，帮助患者释放情感、缓解压力、提高社交技能和认知能力。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53" b="1953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音乐治疗的历史和发展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音乐治疗的历史可以追溯到古代文明时期，当时音乐被用于宗教仪式和治愈疾病。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20世纪中叶，随着医学和心理学的发展，现代音乐治疗开始兴起。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如今，音乐治疗已成为一种广泛应用于医疗、康复和教育领域的治疗方法。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音乐治疗的理论基础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生物学理论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音乐可以刺激大脑的多个区域，影响神经递质和荷尔蒙的分泌，从而改善情绪和生理状态。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心理学理论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音乐可以引发情感反应，促进记忆和认知功能，有助于心理疏导和治疗。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音乐是一种社会交流工具，通过音乐治疗可以促进患者与他人的互动和沟通。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自闭症音乐治疗的原理和方法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https://d.book118.com/897131135020006030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2024-09-01T14:10:11.829</cp:lastPrinted>
  <dcterms:created xsi:type="dcterms:W3CDTF">2024-09-01T06:10:11Z</dcterms:created>
  <dcterms:modified xsi:type="dcterms:W3CDTF">2024-09-01T06:10:13Z</dcterms:modified>
</cp:coreProperties>
</file>