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AEEBD-5193-4ADE-8D80-A21970930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BE594-9974-462A-A70C-894B66AB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C2F8C-4896-4EEC-B08F-43FC66320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BD69E-0975-4756-985E-287A0E7B2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3176D4-D73A-4B40-ADAA-AB45CFFDE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3BCB3-57A9-4AD3-9186-6AFA6A055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FA8F0-49CC-4A3F-A8F1-91F40A67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05A19-0002-4558-9945-2E4C9778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D894A-92BA-43EF-B0E9-F3B592E33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8A3A6-9694-4967-95A2-4F611954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2D948-215A-4D6D-BFD5-DDBA2585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320111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休闲食品可行性报告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产品方案与研发策略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营销策略与销售渠道规划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生产运营与供应链管理方案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财务评价与风险评估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随着人们生活水平的提高，休闲食品市场规模不断扩大，消费人群和消费量均呈现稳步增长。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市场上休闲食品的种类繁多，包括膨化食品、糖果、巧克力、坚果炒货、蜜饯果干等，满足不同消费者的口味需求。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产品种类日益丰富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随着健康意识的提高，消费者越来越注重休闲食品的健康和营养属性，低糖、低脂、高纤维等健康型休闲食品受到青睐。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健康化、营养化成为新趋势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休闲食品市场现状及趋势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877" b="38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年轻消费者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年轻消费者是休闲食品市场的主要购买力，他们注重时尚、潮流和个性化，对新奇、有趣的休闲食品有着较高的接受度。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家庭消费者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家庭消费者是休闲食品市场的另一重要群体，他们注重产品的性价比和口感，更倾向于购买大包装、适合家庭分享的休闲食品。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职场人士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职场人士因工作节奏快、压力大，对方便快捷、营养健康的休闲食品有着较高的需求。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品牌影响力逐渐显现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随着市场竞争的加剧，品牌影响力在消费者购买决策中的作用逐渐显现，知名品牌和口碑良好的品牌更受消费者青睐。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口感与品质并重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消费者购买休闲食品时最看重的因素是口感和品质，好的口感和品质能够提升消费者的购买意愿和复购率。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价格敏感度较高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休闲食品作为日常消费品，消费者对价格敏感度较高，价格合理且性价比高的产品更容易获得市场认可。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消费者需求与偏好调查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休闲食品市场竞争激烈，国内外品牌众多，市场集中度逐渐提高。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国内外品牌各具优势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国内品牌在本土化、渠道拓展等方面具有优势，而国际品牌则在品牌影响力、产品创新等方面表现突出。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主要品牌分析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市场上主要品牌包括旺旺、徐福记、三只松鼠、良品铺子等，它们通过不断创新、优化产品结构和营销策略来巩固和拓展市场份额。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竞争格局及主要品牌分析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产品方案与研发策略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休闲零食市场定位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针对年轻消费群体，提供健康、美味、便捷的休闲食品。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注重口感多样性、营养搭配和包装设计，满足不同消费者的个性化需求。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差异化优势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通过独特配方、创新口味和定制化服务，与市场上同类产品形成差异化竞争。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产品定位及特点描述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市场调研、需求分析、产品设计、样品制作、试吃反馈、产品优化、量产准备。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引进先进的食品生产技术和设备，与高校及科研机构合作，共同研发新产品。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鼓励研发团队不断创新，设立创新奖励机制，提高研发人员的积极性和创造性。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研发流程及技术支持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严格筛选优质原材料，确保食品安全和品质稳定。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与信誉良好、质量稳定的供应商建立长期合作关系，确保原材料供应的及时性和可靠性。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建立完善的供应链管理体系，对供应商进行定期评估和审核，确保供应链的持续优化和改进。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生产工艺流程及质量控制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4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针对生产过程中出现的问题和不足，及时进行改进和优化，提高生产效率和产品质量水平。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原材料验收、预处理、配料、混合、成型、烘烤、冷却、包装、检验、入库。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建立严格的质量控制体系，对生产过程中的关键控制点进行实时监测和抽检，确保产品质量的稳定性和一致性。同时，对不合格品进行隔离和处理，防止流入市场。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营销策略与销售渠道规划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965" b="8965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品牌建设及宣传推广方案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明确休闲食品的品牌定位，突出品牌特色和优势，提升品牌知名度和美誉度。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制定全面的宣传推广计划，包括广告、公关、促销等多种手段，提高品牌曝光率和影响力。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设计独特的品牌形象和标识，增强品牌辨识度和记忆度。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利用电商平台、社交媒体等线上渠道，拓展休闲食品的销售渠道，提高销售额和市场份额。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加强与实体店、超市等线下渠道的合作，提高产品覆盖面和销售渠道的多样性。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探索线上线下融合的新零售模式，提升消费者购物体验和便利性。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线上线下销售渠道布局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根据产品定位、市场需求和竞争状况，制定合理的价格策略，确保产品具有竞争力。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设计各种促销活动，如满减、折扣、赠品等，吸引消费者购买，提高销售额。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营销联盟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与其他品牌或企业合作，开展联合营销活动，共同扩大市场份额。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价格策略及促销活动设计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https://d.book118.com/897132011104006042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2024-09-15T20:21:29.538</cp:lastPrinted>
  <dcterms:created xsi:type="dcterms:W3CDTF">2024-09-15T12:21:29Z</dcterms:created>
  <dcterms:modified xsi:type="dcterms:W3CDTF">2024-09-15T12:21:31Z</dcterms:modified>
</cp:coreProperties>
</file>