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6E61-AC2F-46EE-9622-74A3EEF2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F8268-B951-40C4-BF89-4E42CAA7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D8900-6545-49D4-9F86-2442EA3C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CC961-E020-425E-A655-514C7B55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7A7C3-D8DB-4087-8241-3AF00F27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4D283-26DC-4E63-9D1A-7824C722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E4B7D-C27E-46F4-A501-9C074048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180A1-1AF8-43F4-86EA-3C0C3E0C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0FEBD-A4D3-4DD8-9D68-AAD83914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E8C5F-54EF-490D-96C0-8B36CEB1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0A00-D60D-4ABC-987A-60E50FB8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31311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护理管理学岗位管理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护理岗位设计与分析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护理岗位评价与分类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护理岗位管理实践与案例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护理管理学是一门研究护理服务组织活动规律的学科，它通过对护理工作的计划、组织、指导和控制，提高护理工作的效率和质量，实现护理工作的目标。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和艺术性的特点。系统性是指护理管理工作需要从整体出发，综合考虑各种因素，实现系统的最优目标；科学性是指护理管理需要遵循科学理论和方法，进行科学决策和科学评价；艺术性是指护理管理需要灵活运用管理技巧和方法，创造性地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科学的护理管理可以规范护理工作流程和操作规程，减少医疗差错和事故的发生，保障患者的生命安全和身体健康。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科学的护理管理可以推动护理学科的进步和发展，培养更多的高素质护理人才，提高整个行业的水平。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通过科学的护理管理，可以提高护理工作的效率和质量，提高患者的满意度和信任度，从而提升护理服务水平。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近代护理管理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近代的护理管理开始引入科学管理的理念和方法，强调标准化、规范化和效率化。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现代的护理管理更加注重人本管理和系统管理，强调护理工作的全面性和整体性，以及跨学科的合作和整合。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古代护理管理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古代的护理管理主要是以经验为基础的管理，缺乏科学性和系统性。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护理岗位管理的基本概念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是指对护理岗位的职责、权利、利益、任职资格等进行明确规定，并制定相应的管理制度和管理流程的过程。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岗位管理是护理管理的基础，能够明确护理人员的工作职责和要求，提高护理工作效率和服务质量，同时也有助于护理人员的职业发展和晋升。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岗位管理的原则与目标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科学性、系统性、规范性、激励性。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提高护理工作效率、提升护理服务质量、促进护理人员职业发展、增强护理团队凝聚力。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岗位分析、岗位设计、岗位评价、岗位分类与分级、岗位培训与考核。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明确岗位职责、确定岗位任职资格、制定岗位管理制度和流程、进行岗位培训和考核、实施岗位调整和晋升等。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岗位管理的流程与内容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护理岗位设计与分析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每个岗位的职责应清晰明确，避免重叠和遗漏。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效率优先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岗位设计应注重工作效率，简化工作流程，降低成本。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99" r="278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激励员工：岗位设计应考虑员工的职业发展需求，激发员工的工作积极性。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考虑人力资源状况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岗位设计应考虑组织现有的人力资源状况，确保岗位的合理配置。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符合组织战略目标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岗位设计应与组织的战略目标相一致，为组织的发展提供支持。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随着外部环境的变化，岗位设计应具有一定的灵活性，能够及时调整。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https://d.book118.com/897133131164006044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2024-09-19T13:09:55.466</cp:lastPrinted>
  <dcterms:created xsi:type="dcterms:W3CDTF">2024-09-19T05:09:55Z</dcterms:created>
  <dcterms:modified xsi:type="dcterms:W3CDTF">2024-09-19T05:09:57Z</dcterms:modified>
</cp:coreProperties>
</file>