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E01276A-5813-4FF6-B574-2512D4F3954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D3790-5FE9-4D2C-AFFB-5B90BBE83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A2552-68E5-425C-B689-2D51F4A63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C4F79-2EB9-422F-996F-D5E00856A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D1F507-3D0E-444C-BB03-279415CA8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2A98FF-73AF-4D8C-B1B5-FD50DA1A6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D178A2-9475-4710-8A3C-E72CA7CAA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0F1746-5187-4277-B38B-008671BE9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085A8C-D957-43F3-B50E-1A8A82804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9614C7-A848-4D36-A58F-2CE375323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175A9-2AF6-4E43-B766-F03523117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49E90-97DA-4F23-AB0F-74360E7B8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6469E9C-4869-4291-A999-40CD442B00C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9BB1ACA-0020-41A4-91D0-3372AF158BC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3400314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开展班级活动促进团队凝聚力和协作能力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引言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团队凝聚力的重要性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班级活动的组织与实施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活动效果测评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引言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班级活动的重要性和目的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班级活动是促进同学们之间交流与合作的重要方式，通过各种形式的活动可以增强团队凝聚力和协作能力，为学生提供更好的成长空间。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活动规划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确定活动内容、地点和时间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规划流程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分工明确、责任落实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组织步骤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明确活动要达到的效果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目标设定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确保活动顺利进行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安全考虑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活动类型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挑战自我、锻炼团队合作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户外探险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培养团队精神、提升协作能力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增进同学间的感情、拓展视野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文化体验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传递爱心、培养责任感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志愿服务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活动策划的关键步骤和注意事项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活动策划是活动成功的关键，从活动目标的设定到具体执行方案的制定，都需要合理规划和周密安排。在策划活动时，要考虑到参与者的特点和活动的实际情况，确保活动的顺利开展。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活动策划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与班级特点和学生需求相符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确定活动主题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包括时间安排、人员分工等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制定详细计划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场地、道具、人员等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准备活动资源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按计划进行活动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组织实施活动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团队凝聚力的重要性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团队建设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团队凝聚力对团队建设至关重要。团队成员之间的默契和团结是团队建设的基石，能够提高团队的凝聚力和执行力。团队建设不仅仅是在一起工作，更是要建立相互信任和合作的良好关系。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团队文化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团队文化要积极向上，鼓励团队成员共同进步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积极向上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团队文化要确保团队成员的价值观一致，以增强凝聚力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价值观一致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团队文化要建立在尊重和信任的基础上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尊重和信任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团队合作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团队成员应该互相支持，以促进合作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互相支持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有效沟通是团队合作的关键，要确保信息畅通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团队合作需要明确分工，避免工作重叠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分工明确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团队激励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建立奖励制度来激励团队成员的积极性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奖励制度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赞扬和鼓励是激励团队成员的有效方式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赞扬和鼓励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设定明确的目标可以激励团队成员共同努力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目标设定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班级活动的组织与实施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活动准备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开展班级活动前，充分讨论活动的准备工作和安排至关重要。确保每个细节都得到充分考虑，从活动主题到场地选择，都需要认真规划。更重要的是，活动前的准备工作需要团队成员之间密切合作，互相协助，以确保活动顺利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活动准备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确保主题与班级特点契合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确定活动主题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准备所需物品，确保活动所需一应俱全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筹备物资与道具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明确每个人的任务和责任，保证各项工作有序进行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安排人员分工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活动执行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及时处理活动执行中出现的问题，确保活动顺利进行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强调团队合作的重要性，让团队保持团结一致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保持团结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通过积极引导，促进团队成员间的合作与交流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引导团队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活动反馈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活动结束后的反馈和总结至关重要。团队应该共同回顾活动的过程，讨论活动中出现的问题及改进方案。通过及时反馈，可以帮助团队发现问题，提高对活动的认识，并为未来的活动提供更好的方案。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https://d.book118.com/897134003146006054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开展班级活动促进团队凝聚力和协作能力</vt:lpstr>
      <vt:lpstr>目录</vt:lpstr>
      <vt:lpstr>第1章 引言</vt:lpstr>
      <vt:lpstr> </vt:lpstr>
      <vt:lpstr>活动规划</vt:lpstr>
      <vt:lpstr>活动类型</vt:lpstr>
      <vt:lpstr> </vt:lpstr>
      <vt:lpstr>活动策划</vt:lpstr>
      <vt:lpstr>第2章 团队凝聚力的重要性</vt:lpstr>
      <vt:lpstr> </vt:lpstr>
      <vt:lpstr>团队文化</vt:lpstr>
      <vt:lpstr>团队合作</vt:lpstr>
      <vt:lpstr>团队激励</vt:lpstr>
      <vt:lpstr>第3章 班级活动的组织与实施</vt:lpstr>
      <vt:lpstr>活动准备</vt:lpstr>
      <vt:lpstr>活动准备</vt:lpstr>
      <vt:lpstr>活动执行</vt:lpstr>
      <vt:lpstr>活动反馈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2024-09-29T06:08:32.827</cp:lastPrinted>
  <dcterms:created xsi:type="dcterms:W3CDTF">2024-09-28T22:08:32Z</dcterms:created>
  <dcterms:modified xsi:type="dcterms:W3CDTF">2024-09-28T22:08:34Z</dcterms:modified>
</cp:coreProperties>
</file>