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0EA11-6C49-49A6-9BDE-32054125E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443C2-A5AF-43FD-BFB8-B9B86A904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B64D3-C8FD-45EC-B5EA-AD827CC8A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F26FA-282C-4772-B54A-F6B0A2FF8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3DF392-BEC5-4D42-AAA7-BE3C47299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9C85C-7EDD-4B3D-8B57-529DCFBB0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8378D-1C74-4358-990B-C1AB23DCF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0F349-EB02-4C7F-B33B-406E185EB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97061-1CF8-4607-A011-B8BBA50BE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152CC-3ECF-464F-9488-DF3809EA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5B2C8-47AD-4EBF-9892-899E25C78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34062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胆道疾病的健康教育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胆道疾病的预防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胆道疾病的治疗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胆道疾病患者的护理与康复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胆道疾病与健康教育的关系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胆道疾病是指发生在胆道系统的疾病，包括胆囊和胆管的炎症、结石、肿瘤等。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胆道疾病是一种常见的消化系统疾病，其发病部位包括胆囊和胆管。根据不同的发病机制和病理表现，胆道疾病可以分为多种类型，如胆囊炎、胆结石、胆管炎、胆管结石、胆道肿瘤等。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0" r="19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胆道疾病的症状与影响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胆道疾病的症状主要包括右上腹疼痛、黄疸、发热等，可能影响消化功能和身体健康。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疾病的症状表现多样，常见的有右上腹疼痛，可放射至肩背部；黄疸，即皮肤、巩膜发黄，小便深黄；发热，可伴有畏寒等症状。胆道疾病可能影响消化功能，导致食欲不振、恶心呕吐等；长期反复发作的胆道疾病还可能对肝、胰等器官造成损害，严重影响身体健康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胆道疾病的常见原因包括胆汁淤积、胆管感染、胆结石形成等。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胆汁淤积是胆道疾病最常见的原因之一，可能是由于胆道狭窄、胆道梗阻等原因导致胆汁流动不畅。胆管感染通常继发于胆汁淤积，细菌在胆道内繁殖引起炎症。胆结石形成与多种因素有关，包括胆固醇代谢异常、胆盐沉积等。此外，某些先天性胆道畸形、肿瘤等也可能导致胆道疾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胆道疾病的常见原因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胆道疾病的预防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861" b="861"/>
          <a:stretch>
            <a:fillRect/>
          </a:stretch>
        </p:blipFill>
        <p:spPr>
          <a:xfrm>
            <a:off x="4901338" y="2257609"/>
            <a:ext cx="2386669" cy="2355914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保证充足的睡眠，避免熬夜和过度疲劳。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定期进行适量的有氧运动，如散步、慢跑、游泳等。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保持低脂、低糖、高纤维的饮食习惯，多摄入蔬菜、水果和全谷物。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保持适中的体重，避免肥胖和超重。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50" r="23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63" r="23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每年进行一次全面的体检，包括腹部超声检查，以便早期发现胆道疾病。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对于有胆道疾病家族史、长期高脂饮食、肥胖等高危人群，应增加筛查频率。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筛查高危人群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定期进行体检与筛查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及时治疗胆道感染和结石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出现右上腹疼痛、发热、黄疸等症状时，应及时就医。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规范治疗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遵循医生的建议，按时服药，并完成规范的治疗疗程。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治疗后应保持良好的生活习惯，定期复查，预防胆道感染和结石的复发。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https://d.book118.com/897134062105006044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2024-09-18T23:43:09.262</cp:lastPrinted>
  <dcterms:created xsi:type="dcterms:W3CDTF">2024-09-18T15:43:09Z</dcterms:created>
  <dcterms:modified xsi:type="dcterms:W3CDTF">2024-09-18T15:43:11Z</dcterms:modified>
</cp:coreProperties>
</file>