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5EEB8-F8F5-4F3F-87AA-424FC2074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B2EF0-4278-4A8E-94F9-F1C44CC68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D6381-9C22-4717-B9E2-5787C7431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C2697-0C00-4894-B977-033F23B3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BA78F1-A01C-4933-A922-3B62C4B79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1C101-A8A4-4E52-BC54-0A8E9D37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0ED8B-E466-47E0-9BAA-9F62C6C71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3C2C1-FC0B-472F-86B9-CD11CE161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DEFF8-0E3C-42A4-8F24-A58E69048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AD00F-C4BB-4931-9BC0-062993C4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80CBA-5F33-47EB-B5BA-037EE17BE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36136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康复病人的心理护理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康复病人心理护理概述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康复病人心理护理的方法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康复病人常见心理问题及护理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康复病人心理护理的实践与案例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康复病人心理护理的未来发展与挑战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康复病人心理护理概述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病人的心理护理对于提高病人的生活质量、促进康复进程、减少并发症和复发风险等方面具有重要意义。良好的心理状态有助于病人更好地适应社会、回归正常生活和工作，同时也有助于提高医疗效果和减少医疗成本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康复病人的心理护理是指在康复过程中，针对病人的心理需求和问题，采取一系列心理干预措施，以促进病人的心理康复和整体健康。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缓解焦虑、抑郁等负面情绪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促进家庭和社会支持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提高自信心和自我调节能力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提高医疗效果和生活质量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康复病人心理护理的目标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通过心理护理，帮助病人缓解焦虑、抑郁等负面情绪，增强其心理承受能力和应对能力。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通过心理护理，帮助病人缓解焦虑、抑郁等负面情绪，增强其心理承受能力和应对能力。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通过心理护理，帮助病人缓解焦虑、抑郁等负面情绪，增强其心理承受能力和应对能力。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通过心理护理，帮助病人缓解焦虑、抑郁等负面情绪，增强其心理承受能力和应对能力。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康复病人心理护理的原则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针对不同病人的具体情况和需求，制定个性化的心理护理方案。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综合考虑病人的生理、心理、社会和文化等多方面因素，进行全面的心理护理。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与医生、护士等医疗团队密切合作，共同推进病人的康复进程。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采用科学的方法和技术进行心理护理，确保护理效果的有效性和可靠性。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康复病人心理护理的方法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了解病情与康复进展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沟通与倾听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通过真诚、友善的沟通，与康复病人建立信任关系，使他们愿意分享自己的感受和困惑。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在沟通中，耐心倾听病人的诉求，不随意打断或给予评判，给予他们充分表达的机会。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通过沟通与倾听，了解病人的病情状况、康复进展以及康复过程中遇到的困难，为后续护理提供依据。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心理疏导与支持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关注病人的情绪变化，帮助他们识别和调节负面情绪，如焦虑、抑郁等。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应对策略指导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根据病人的具体情况，提供应对康复过程中可能出现的问题的策略和建议。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增强信心与自我效能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通过鼓励、肯定和正面的反馈，增强病人对康复的信心和自我效能感。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帮助病人识别和纠正对自身疾病和康复的错误认知，如过度悲观、消极等。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纠正错误认知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建立积极思维模式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09" r="1420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行为激活与调整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引导病人培养积极的思维模式，如乐观、积极面对等，以促进康复进程。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鼓励病人积极参与康复活动，适当调整生活方式和行为习惯，以促进康复效果。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加强与病人家庭成员的沟通与合作，共同为病人提供支持与关爱，促进家庭和谐与康复进程。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" r="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鼓励病人积极参与社会活动，建立良好的社交网络，获得更多的社会支持和帮助。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为病人提供相关资源链接，如康复机构、志愿者组织等，帮助他们获得更多的康复服务和支持。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资源链接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家庭与社会支持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康复病人常见心理问题及护理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https://d.book118.com/897136136131006035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2024-09-10T07:09:15.308</cp:lastPrinted>
  <dcterms:created xsi:type="dcterms:W3CDTF">2024-09-09T23:09:15Z</dcterms:created>
  <dcterms:modified xsi:type="dcterms:W3CDTF">2024-09-09T23:09:17Z</dcterms:modified>
</cp:coreProperties>
</file>