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F9A6667-C78B-449A-A6A3-F86F899385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F5884C8-2C8F-4BD0-8481-43785ADA56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1156031-F3B8-49FC-8098-91DF3DDB37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994DAC8-0FA3-4383-935A-CD79270AEF6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744B1F9-0A3D-444E-9714-57705A5FBFD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C7836FE-349B-405E-AA52-ED4A4C443C0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6F4CBD9-5E0B-4AE2-9FA5-48395378F03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C7E8F9E-7ADD-44B2-9403-8200E4EF588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924EEA8-B9DE-4BB5-B319-0C70D9E34DC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0869A2B-BDB1-400F-BD78-E16E56A9DD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8453F83-761A-4681-B1DE-F1C20A5964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7140064130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solidFill>
                <a:latin typeface="Microsoft Yahei"/>
                <a:ea typeface="Microsoft Yahei"/>
                <a:cs typeface="Microsoft Yahei"/>
              </a:rPr>
              <a:t>小儿麻醉药物</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solidFill>
                <a:latin typeface="Microsoft Yahei"/>
                <a:ea typeface="Microsoft Yahei"/>
                <a:cs typeface="Microsoft Yahei"/>
              </a:rPr>
              <a:t>小儿麻醉药物概述</a:t>
            </a:r>
          </a:p>
          <a:p>
            <a:pPr marL="203200" lvl="0" indent="-203200">
              <a:lnSpc>
                <a:spcPct val="150000"/>
              </a:lnSpc>
              <a:buFont typeface="Arial"/>
              <a:buChar char="•"/>
            </a:pPr>
            <a:r>
              <a:rPr lang="en-US" sz="2400" b="1">
                <a:solidFill>
                  <a:srgbClr val="FFFFFF"/>
                </a:solidFill>
                <a:latin typeface="Microsoft Yahei"/>
                <a:ea typeface="Microsoft Yahei"/>
                <a:cs typeface="Microsoft Yahei"/>
              </a:rPr>
              <a:t>小儿麻醉药物的种类</a:t>
            </a:r>
          </a:p>
          <a:p>
            <a:pPr marL="203200" lvl="0" indent="-203200">
              <a:lnSpc>
                <a:spcPct val="150000"/>
              </a:lnSpc>
              <a:buFont typeface="Arial"/>
              <a:buChar char="•"/>
            </a:pPr>
            <a:r>
              <a:rPr lang="en-US" sz="2400" b="1">
                <a:solidFill>
                  <a:srgbClr val="FFFFFF"/>
                </a:solidFill>
                <a:latin typeface="Microsoft Yahei"/>
                <a:ea typeface="Microsoft Yahei"/>
                <a:cs typeface="Microsoft Yahei"/>
              </a:rPr>
              <a:t>小儿麻醉药物的给药方式</a:t>
            </a:r>
          </a:p>
          <a:p>
            <a:pPr marL="203200" lvl="0" indent="-203200">
              <a:lnSpc>
                <a:spcPct val="150000"/>
              </a:lnSpc>
              <a:buFont typeface="Arial"/>
              <a:buChar char="•"/>
            </a:pPr>
            <a:r>
              <a:rPr lang="en-US" sz="2400" b="1">
                <a:solidFill>
                  <a:srgbClr val="FFFFFF"/>
                </a:solidFill>
                <a:latin typeface="Microsoft Yahei"/>
                <a:ea typeface="Microsoft Yahei"/>
                <a:cs typeface="Microsoft Yahei"/>
              </a:rPr>
              <a:t>小儿麻醉药物的副作用与处理</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solidFill>
                <a:latin typeface="Microsoft Yahei"/>
                <a:ea typeface="Microsoft Yahei"/>
                <a:cs typeface="Microsoft Yahei"/>
              </a:rPr>
              <a:t>小儿麻醉药物的安全使用与管理</a:t>
            </a:r>
          </a:p>
          <a:p>
            <a:pPr marL="203200" lvl="0" indent="-203200">
              <a:lnSpc>
                <a:spcPct val="150000"/>
              </a:lnSpc>
              <a:buFont typeface="Arial"/>
              <a:buChar char="•"/>
            </a:pPr>
            <a:r>
              <a:rPr lang="en-US" sz="2400" b="1">
                <a:solidFill>
                  <a:srgbClr val="FFFFFF"/>
                </a:solidFill>
                <a:latin typeface="Microsoft Yahei"/>
                <a:ea typeface="Microsoft Yahei"/>
                <a:cs typeface="Microsoft Yahei"/>
              </a:rPr>
              <a:t>小儿麻醉药物的未来发展与研究方向</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小儿麻醉药物概述</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51" r="3255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89" r="32589"/>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AutoShape 7"/>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小儿麻醉药物是指用于小儿手术或检查时，用于诱导和维持麻醉状态的药物。</a:t>
            </a:r>
            <a:endParaRPr lang="en-US" sz="1100"/>
          </a:p>
        </p:txBody>
      </p:sp>
      <p:sp>
        <p:nvSpPr>
          <p:cNvPr id="8" name="AutoShape 8"/>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小儿麻醉药物主要分为镇静药、镇痛药、肌松药等几大类，根据不同年龄段和手术需求选择合适的药物。</a:t>
            </a:r>
            <a:endParaRPr lang="en-US" sz="1100"/>
          </a:p>
        </p:txBody>
      </p:sp>
      <p:sp>
        <p:nvSpPr>
          <p:cNvPr id="10" name="AutoShape 10"/>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定义与分类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6624" b="26624"/>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563624" y="1824409"/>
            <a:ext cx="2936423"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小儿麻醉药物在手术过程中主要用于诱导麻醉、维持麻醉状态、控制术中疼痛和术后镇痛等。</a:t>
            </a:r>
            <a:endParaRPr lang="en-US" sz="1100"/>
          </a:p>
        </p:txBody>
      </p:sp>
      <p:sp>
        <p:nvSpPr>
          <p:cNvPr id="5" name="AutoShape 5"/>
          <p:cNvSpPr/>
          <p:nvPr/>
        </p:nvSpPr>
        <p:spPr>
          <a:xfrm>
            <a:off x="601724" y="4315960"/>
            <a:ext cx="3052052"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在某些特殊检查或诊断性操作中，如MRI、CT等，小儿麻醉药物也常被用于使患儿处于安静状态。</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临床应用</a:t>
              </a:r>
            </a:p>
          </p:txBody>
        </p:sp>
      </p:grpSp>
      <p:sp>
        <p:nvSpPr>
          <p:cNvPr id="28" name="AutoShape 28"/>
          <p:cNvSpPr/>
          <p:nvPr/>
        </p:nvSpPr>
        <p:spPr>
          <a:xfrm>
            <a:off x="601724" y="3976765"/>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检查与诊断</a:t>
            </a:r>
            <a:endParaRPr lang="en-US" sz="1100"/>
          </a:p>
        </p:txBody>
      </p:sp>
      <p:sp>
        <p:nvSpPr>
          <p:cNvPr id="29" name="AutoShape 29"/>
          <p:cNvSpPr/>
          <p:nvPr/>
        </p:nvSpPr>
        <p:spPr>
          <a:xfrm>
            <a:off x="563624" y="1405309"/>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手术麻醉</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小儿麻醉药物必须具备较高的安全性，对小儿生理功能影响小，避免对患儿的生长发育造成不良影响。</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安全性</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小儿麻醉药物的起效时间、持续时间、药效强度等药效学特性需根据不同年龄段和手术需求进行选择和调整。</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药效学特性</a:t>
            </a:r>
          </a:p>
        </p:txBody>
      </p:sp>
      <p:pic>
        <p:nvPicPr>
          <p:cNvPr id="10" name="Picture 10"/>
          <p:cNvPicPr>
            <a:picLocks noChangeAspect="1"/>
          </p:cNvPicPr>
          <p:nvPr/>
        </p:nvPicPr>
        <p:blipFill>
          <a:blip r:embed="rId3"/>
          <a:srcRect l="16650" r="16650"/>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16675" r="1667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小儿麻醉药物与其他药物之间可能存在相互作用，需注意药物的配伍禁忌和相互作用。</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药物相互作用</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药物特点</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小儿麻醉药物的种类</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镇静药主要用于缓解小儿焦虑和紧张情绪，帮助患儿适应手术环境和配合操作。</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镇静药是一类能够缓解焦虑和紧张情绪的药物，在小儿麻醉中主要用于让患儿保持安静、合作和放松。常用的镇静药包括咪达唑仑、丙泊酚等。</a:t>
            </a:r>
          </a:p>
        </p:txBody>
      </p:sp>
      <p:sp>
        <p:nvSpPr>
          <p:cNvPr id="6" name="AutoShape 6"/>
          <p:cNvSpPr/>
          <p:nvPr/>
        </p:nvSpPr>
        <p:spPr>
          <a:xfrm>
            <a:off x="88440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6" r="250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镇静药</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pic>
        <p:nvPicPr>
          <p:cNvPr id="4" name="Picture 4"/>
          <p:cNvPicPr>
            <a:picLocks noChangeAspect="1"/>
          </p:cNvPicPr>
          <p:nvPr/>
        </p:nvPicPr>
        <p:blipFill>
          <a:blip r:embed="rId2">
            <a:alphaModFix/>
          </a:blip>
          <a:srcRect l="25006" r="250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镇痛药用于减轻或消除小儿手术中的疼痛感，提高患儿的舒适度和减少应激反应。</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镇痛药是一类能够减轻或消除疼痛感觉的药物，在小儿麻醉中非常重要。常用的镇痛药包括阿片类药物（如芬太尼、瑞芬太尼等）和非甾体抗炎药（如对乙酰氨基酚）。</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镇痛药</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6667" b="6667"/>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肌松药用于松弛肌肉，减少手术操作难度和患儿的应激反应，便于呼吸管理和气道控制。</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肌松药是一类能够松弛肌肉的药物，在小儿麻醉中用于减少肌肉紧张和痉挛，便于手术操作。常用的肌松药包括顺式阿曲库铵、维库溴铵等。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肌松药</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吸入麻醉药</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吸入麻醉药通过呼吸道吸入，使患儿意识消失、全身麻醉，便于手术操作和管理。</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吸入麻醉药是一类通过呼吸道吸入发挥全身麻醉作用的药物，在小儿麻醉中广泛使用。常用的吸入麻醉药包括七氟烷、地氟烷等。</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小儿麻醉药物的给药方式</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solidFill>
                <a:latin typeface="Microsoft Yahei"/>
                <a:ea typeface="Microsoft Yahei"/>
                <a:cs typeface="Microsoft Yahei"/>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适用于短小手术或全身麻醉辅助用药，如镇静药、镇痛药等。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适用情况</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口服给药易受胃液酸碱度及胃肠蠕动影响，吸收速度相对较慢，且可能存在首过消除效应，影响药物疗效。</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注意事项</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口服给药</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适用情况</a:t>
            </a:r>
          </a:p>
        </p:txBody>
      </p:sp>
      <p:sp>
        <p:nvSpPr>
          <p:cNvPr id="3" name="AutoShape 3"/>
          <p:cNvSpPr/>
          <p:nvPr/>
        </p:nvSpPr>
        <p:spPr>
          <a:xfrm>
            <a:off x="125016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适用于大部分手术麻醉，尤其是需要肌肉松弛的手术。</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注意事项</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注射给药吸收速度较快，但可能引起注射部位疼痛或组织损伤，需注意药物的配伍禁忌和注射技巧。</a:t>
            </a:r>
          </a:p>
        </p:txBody>
      </p:sp>
      <p:sp>
        <p:nvSpPr>
          <p:cNvPr id="10" name="AutoShape 10"/>
          <p:cNvSpPr/>
          <p:nvPr/>
        </p:nvSpPr>
        <p:spPr>
          <a:xfrm>
            <a:off x="3552256" y="3306002"/>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注射给药</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https://d.book118.com/897140064130006026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2024-08-31T22:36:03.240</cp:lastPrinted>
  <dcterms:created xsi:type="dcterms:W3CDTF">2024-08-31T14:36:03Z</dcterms:created>
  <dcterms:modified xsi:type="dcterms:W3CDTF">2024-08-31T14:36:05Z</dcterms:modified>
</cp:coreProperties>
</file>