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A21136-A93C-41E3-8165-1D4A08E34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A5B5C-9F25-45CB-8C2D-3C5EAA66F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E16C12-2C60-4E02-8B6E-A506624D5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B74100-73F8-40B7-AEC6-A6E123F16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C5B5FF-3FC5-4146-AABD-9DE1DB9115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D88408-0440-418E-82BE-F987D73AF7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1E53FF-8E6D-4D16-9851-BED5226B5E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7A24DE-B727-453F-8845-91BB8BBDA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478FCE-E3A8-479F-8363-7556487005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099C6-4032-4D35-BF4F-7BEA647CB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FEF4A-4227-4ECB-B255-F27DE35C2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4006601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品类管理六要素</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2024-01-21</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品类定义与角色</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品类评估与优化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品类策略制定与执行</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供应商关系管理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库存管理优化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数据驱动持续改进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品类定义与角色</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品类是根据消费者需求、购买习惯及产品属性等因素划分的产品集合，是零售管理的基本单位。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品类范围涵盖了从商品大类到具体单品的所有层级，如食品、日用品、家电等大类，以及每个大类下的中类、小类和单品。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品类概念及范围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品类范围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品类定义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目标性品类</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代表零售商特色和形象、最能满足消费者优先需求的品类，属于最大种类和款式的商品，如向目标顾客提供首选店家的商品品类，帮助顾客加深对店铺印象的品类。</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满足消费者日常生活需要、销售稳定的品类，属于基本购物清单中的商品，如消费者日常需要的商品品类。</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受季节或偶然因素影响较大的品类，如应季商品或促销活动期间的商品品类。</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为满足消费者即时需求而提供的商品品类，如便利店中的即食商品、常用生活用品等。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常规性品类</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季节性/偶然性品类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便利性品类</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品类角色定位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需求预测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运用统计分析和机器学习等技术手段预测未来消费者需求的变化趋势，为品类策略制定提供依据。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通过市场调研、数据分析等手段识别消费者的真实需求，包括显性需求和隐性需求。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需求细分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根据不同消费者的特征对需求进行细分，以便更精准地满足目标消费者的需求。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消费者需求洞察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品类评估与优化</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销售量统计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收集并整理各品类的销售数据，包括销售量、销售额等关键指标。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销售趋势分析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通过时间序列分析等方法，研究品类销售的历史趋势，预测未来可能的销售走势。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市场占有率评估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对比竞争对手的销售数据，评估本品类在市场上的占有率和竞争地位。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品类销售数据分析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利润率计算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分析品类的成本结构和销售价格，计算品类的利润率。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利润贡献度评估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综合考虑品类的销售量和利润率，评估各品类对整体利润的贡献程度。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盈利能力分析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通过杜邦分析等方法，深入研究品类的盈利能力及其驱动因素。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品类利润贡献评估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品牌与供应商管理</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优选品牌和供应商，确保产品质量和供应链的稳定性，降低采购成本和风险。</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营销策略</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制定针对不同品类的营销策略，如促销、广告、会员计划等，提高品类的销售量和市场份额。</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库存优化</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运用先进的库存管理方法，如ABC分类法、实时库存更新等，降低库存成本，提高库存周转率。</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产品线规划</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根据市场需求和竞争态势，合理规划品类的产品线，包括产品的种类、规格、价格等。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品类组合优化策略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品类策略制定与执行</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353" r="1135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市场调研与分析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成本核算与控制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价格策略类型选择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价格调整与优化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价格策略制定</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了解消费者需求、竞争对手定价和市场份额等信息，为价格策略制定提供依据。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根据产品特性和市场需求，选择合适的定价策略，如渗透定价、撇脂定价、竞争定价等。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精确计算产品成本，包括原材料、生产、运输等各环节费用，确保价格策略具有可行性。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根据市场反馈和销售数据，及时调整价格策略，以保持竞争优势和实现盈利目标。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明确促销活动的目标，如提升销量、扩大市场份额、增强品牌知名度等。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促销目标设定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促销类型选择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促销计划制定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促销效果评估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根据产品特性和目标受众，选择合适的促销类型，如打折、赠品、满减等。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制定详细的促销计划，包括促销时间、地点、方式、预算等方面的安排。</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对促销活动的效果进行评估，分析促销活动的成败原因，为后续促销策略提供改进建议。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https://d.book118.com/897140066012006041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2024-09-13T17:45:38.021</cp:lastPrinted>
  <dcterms:created xsi:type="dcterms:W3CDTF">2024-09-13T09:45:38Z</dcterms:created>
  <dcterms:modified xsi:type="dcterms:W3CDTF">2024-09-13T09:45:40Z</dcterms:modified>
</cp:coreProperties>
</file>