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C46C43-3BB1-424F-B0AA-379AA3F7B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0B4E7-ECAD-4720-BB4B-69DD1C707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80116D-8D89-45F4-985A-E5F825D6F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62DE13-1EBA-4DC7-A7AE-53DFD4ADE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0A94A4-674F-4363-867E-62F24C6EED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E4ED71-B675-4943-863F-B78B3C046A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2CF694-ED0A-423A-8069-FFCE0C8E66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12B882-865C-4CCF-A093-23346B3D5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D37F7-0C6A-4819-8370-68DCB71BD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26A52-6CE0-4A99-A9A9-6EBCCD450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6473AC-E955-4C6B-B219-3A30880B3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4103300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建筑企业安全生产管理与合作伙伴关系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合作伙伴关系在安全生产中的作用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合作伙伴关系在安全生产中的实践应用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安全生产管理与合作伙伴关系的挑战与对策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建筑企业安全生产事故时有发生，给企业和社会带来巨大损失。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事故频发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333" b="17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监管不力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意识淡漠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部分企业对安全生产重视不足，监管措施不到位，存在安全隐患。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一些员工缺乏安全意识，违章操作、冒险作业现象屡禁不止。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建筑企业安全生产现状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905" b="890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3035" b="1303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保障员工生命安全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安全生产管理能够确保员工在生产过程中的生命安全，避免意外事故发生。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促进企业稳定发展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安全生产管理有助于企业建立良好的生产秩序，提高生产效率，实现稳定发展。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维护社会和谐稳定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建筑企业安全生产事故往往涉及多人伤亡和财产损失，对社会造成不良影响。加强安全生产管理有助于维护社会和谐稳定。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建立健全的安全生产管理体系，实现零事故、零伤亡、零污染的目标。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坚持“安全第一、预防为主、综合治理”的方针，强化企业主体责任，加强政府监管，发挥社会监督作用。同时，要遵循科学性、系统性、可操作性的原则，确保安全生产管理工作的有效开展。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安全生产管理的目标与原则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合作伙伴关系在安全生产中的作用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合作伙伴关系是指企业之间为了共同实现特定目标而建立的一种长期、稳定、互利共赢的协作关系。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根据合作方式和合作内容的不同，合作伙伴关系可分为战略型、战术型和操作型三种类型。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合作伙伴关系的定义与类型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合作伙伴关系的类型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合作伙伴关系的定义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通过与优秀的合作伙伴建立合作关系，可以引入先进的安全管理理念和方法，提升企业的安全管理水平。</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提升安全管理水平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合作伙伴之间的技术交流和合作可以促进安全技术的创新和应用，提高企业的安全保障能力。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促进安全技术创新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合作伙伴之间的互相监督和协作可以强化安全监管力度，减少安全事故的发生。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强化安全监管力度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合作伙伴关系对安全生产的影响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1466" r="21466"/>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在建立合作关系之前，应明确双方的合作目标和责任，确保合作的有效性和可持续性。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明确合作目标和责任</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建立有效的沟通机制和信任关系，及时解决合作过程中出现的问题和矛盾，确保合作的顺利进行。</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加强沟通和信任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建立科学的评估和激励机制，对合作伙伴的表现进行评估和奖惩，激发合作伙伴的积极性和创造性。</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建立评估和激励机制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加强风险管理和应对能力，对可能出现的风险进行预测和评估，制定相应的应对措施和预案，确保合作的稳定性和安全性。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强化风险管理和应对能力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建立良好合作伙伴关系的策略与措施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安全生产管理体系建设</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https://d.book118.com/897141033005006041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2024-09-13T16:47:10.474</cp:lastPrinted>
  <dcterms:created xsi:type="dcterms:W3CDTF">2024-09-13T08:47:10Z</dcterms:created>
  <dcterms:modified xsi:type="dcterms:W3CDTF">2024-09-13T08:47:12Z</dcterms:modified>
</cp:coreProperties>
</file>