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7D4C-E4CE-47C9-BA0B-D6CAE7AC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9B49-50F9-4AA8-AF2E-B56FF4573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1476-2467-4819-936A-75F39542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D2DA1-6046-46C1-A676-DB328D89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CCA02-1881-440F-A0DC-9EBACE21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6868D-808A-4B22-8FC5-1643CF1C1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65AB6-3E93-40EE-B3AF-BDEE6106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27876-CD8B-434E-B313-340884BB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81D9A-197F-407A-8E83-F6A1357E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A014-4D76-40AB-9FCA-BE2050A2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69FF9-1504-4141-AB16-06AE84C6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42141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血气分析护理相关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血气分析的护理操作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血气分析异常的护理处理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血气分析在临床护理中的应用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血气分析的护理教育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血气分析是用于评估血液中氧气和二氧化碳浓度的测试，通过测量血液的酸碱度、二氧化碳分压、氧分压等指标，了解机体的呼吸功能和酸碱平衡状态。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血气分析是临床常用的实验室检查之一，对于诊断呼吸衰竭、酸碱平衡失调等病症具有重要意义。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表示血液中氢离子的浓度，正常范围为7.35-7.45。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酸碱度（pH）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表示血液中二氧化碳的浓度，正常范围为35-45mmHg。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二氧化碳分压（PaCO₂）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表示血液中氧气的浓度，正常范围为80-100mmHg。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氧分压（PaO₂）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表示血液中碳酸氢根离子的浓度，正常范围为22-27mmol/L。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碳酸氢根离子（HCO₃⁻）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通过血气分析可以了解患者的呼吸功能和酸碱平衡状态，有助于制定合理的治疗方案，如机械通气、药物治疗等。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血气分析还可以用于监测患者的病情变化，及时发现并处理潜在的并发症，提高患者的治疗效果和生存率。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767" r="876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血气分析对于诊断呼吸衰竭、酸碱平衡失调等病症具有重要意义，能够为医生提供准确的诊断依据。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血气分析的临床意义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血气分析的护理操作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了解患者的病情、用药情况、凝血功能等，以便评估采血风险。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准备采血工具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选择合适的采血针、试管和注射器，确保采血工具清洁、干燥、无菌。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告知患者采血的目的、注意事项和采血前的准备，如禁食、停用影响凝血的药物等。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4" r="185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2" r="2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725" b="572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115" r="71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采血过程中的注意事项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对采血部位进行严格消毒，防止感染。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确保采血针头插入血管，避免反复穿刺和血管损伤。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采血时应避免过度震荡，防止红细胞破裂导致溶血。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根据需要采集适量的血液，避免过多或过少。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正确采血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防止溶血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采血量控制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采血后的处理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分离血清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将采集的血液静置后分离出血清，以供后续的血气分析检测。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保存样本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将分离出的血清或血浆保存在适当的温度和环境下，以便后续检测。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对使用过的采血工具和废弃物进行妥善处理，防止交叉感染和环境污染。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记录与核对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对采血过程进行详细记录，包括采血时间、采血部位、采血量等信息，并进行核对，确保采血结果的准确性和可靠性。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血气分析异常的护理处理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https://d.book118.com/897142141060006051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2024-09-24T11:44:08.624</cp:lastPrinted>
  <dcterms:created xsi:type="dcterms:W3CDTF">2024-09-24T03:44:08Z</dcterms:created>
  <dcterms:modified xsi:type="dcterms:W3CDTF">2024-09-24T03:44:10Z</dcterms:modified>
</cp:coreProperties>
</file>