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00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8295-5986-42DE-8449-C6B5DC259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12A1A-B25C-4CCB-B6AE-F403671E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6E7E-D9D1-4615-8527-752744545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5CED3-E3A9-45E0-9C06-445BAAC9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508AA-F35B-453E-A18C-FB617839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96DF7-7178-4224-B5F8-967DE7E2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AD1CF-8764-4B2F-B8CC-5F712EEE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249FB-035E-4C4D-89C9-60C103F5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30F53-5513-4ED7-81BD-C73E48957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9333-469A-41FD-9E66-D3FC437C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0C826-200C-4A44-ACBA-3D250872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30" r:id="rId2"/>
    <p:sldLayoutId id="2147495931" r:id="rId3"/>
    <p:sldLayoutId id="2147495932" r:id="rId4"/>
    <p:sldLayoutId id="2147495933" r:id="rId5"/>
    <p:sldLayoutId id="2147495934" r:id="rId6"/>
    <p:sldLayoutId id="2147495935" r:id="rId7"/>
    <p:sldLayoutId id="2147495936" r:id="rId8"/>
    <p:sldLayoutId id="2147495937" r:id="rId9"/>
    <p:sldLayoutId id="2147495938" r:id="rId10"/>
    <p:sldLayoutId id="21474959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43005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浙江省宁波市慈城中学2014-2015学年度七年级语文上册课件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阅读理解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古诗词欣赏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写作训练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文学常识与文化背景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课程简介</a:t>
            </a:r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课程名称：浙江省宁波市慈城中学2014-2015学年度七年级语文上册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课程目标：培养学生的语文素养，提高阅读、写作和口语能力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课程内容：包括阅读、写作、口语交际、综合性学习等模块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教学方法：采用多种教学方法，如讲解、讨论、练习等，以激发学生的学习兴趣和积极性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2996113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644672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知识与技能：掌握本课生字词，理解课文内容，了解慈城中学的教学特色和优势。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2"/>
          <p:cNvSpPr/>
          <p:nvPr>
            <p:custDataLst>
              <p:tags r:id="rId4"/>
            </p:custDataLst>
          </p:nvPr>
        </p:nvSpPr>
        <p:spPr>
          <a:xfrm>
            <a:off x="2775336" y="2801896"/>
            <a:ext cx="1708476" cy="12098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5463278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111194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过程与方法：通过阅读、思考、讨论等方式，培养学生的语文阅读能力和思维能力。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3"/>
          <p:cNvSpPr/>
          <p:nvPr>
            <p:custDataLst>
              <p:tags r:id="rId7"/>
            </p:custDataLst>
          </p:nvPr>
        </p:nvSpPr>
        <p:spPr>
          <a:xfrm>
            <a:off x="5241858" y="2801896"/>
            <a:ext cx="1708476" cy="12098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29156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577715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情感态度与价值观：感受慈城中学的校园文化，培养学生的爱国爱校情感，树立正确的人生观和价值观。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4"/>
          <p:cNvSpPr/>
          <p:nvPr>
            <p:custDataLst>
              <p:tags r:id="rId10"/>
            </p:custDataLst>
          </p:nvPr>
        </p:nvSpPr>
        <p:spPr>
          <a:xfrm>
            <a:off x="7707735" y="2801896"/>
            <a:ext cx="1708476" cy="12098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0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教学目标：培养学生的阅读能力和写作能力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教学内容：包括字词、阅读、写作、口语交际等方面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2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教学重点：阅读和写作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教学难点：如何提高学生的阅读和写作能力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课文内容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《在人间》</a:t>
            </a:r>
            <a:endParaRPr lang="zh-CN" altLang="en-US"/>
          </a:p>
        </p:txBody>
      </p:sp>
      <p:sp>
        <p:nvSpPr>
          <p:cNvPr id="10492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课文背景：介绍《在人间》的作者及创作背景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主题思想：分析作品所表达的主题和思想内涵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艺术特色：简要介绍作品的艺术特色和文学价值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故事梗概：简要描述故事情节和人物形象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《我的老师》</a:t>
            </a:r>
            <a:endParaRPr lang="zh-CN" altLang="en-US"/>
          </a:p>
        </p:txBody>
      </p:sp>
      <p:sp>
        <p:nvSpPr>
          <p:cNvPr id="104927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课文内容：介绍作者与老师之间的感人故事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人物形象：描述老师的形象特点，如亲切、耐心、负责任等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情感表达：表达作者对老师的感激和怀念之情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写作技巧：分析课文中的写作技巧，如细节描写、情感渲染等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《我的母亲》</a:t>
            </a:r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课文内容概括：简要介绍《我的母亲》这篇文章的主要内容和主题思想。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人物形象分析：分析文章中母亲的形象特点，包括外貌、性格、行为等方面。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情感表达方式：探讨文章中表达母爱的情感方式，如细节描写、心理描写等。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语言特点：简要分析文章的语言特点，如朴实自然、真挚感人等。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《我的战友邱少云》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课文背景：抗美援朝战争中的英雄事迹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人物形象：邱少云忍耐痛苦，遵守纪律，为革命献身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故事情节：从潜伏到被烈火烧身，再到最后的牺牲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主题思想：爱国主义、革命英雄主义精神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阅读理解</a:t>
            </a:r>
            <a:endParaRPr lang="zh-CN" altLang="en-US"/>
          </a:p>
        </p:txBody>
      </p:sp>
      <p:sp>
        <p:nvSpPr>
          <p:cNvPr id="10494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阅读技巧</a:t>
            </a:r>
            <a:endParaRPr lang="zh-CN" altLang="en-US"/>
          </a:p>
        </p:txBody>
      </p:sp>
      <p:sp>
        <p:nvSpPr>
          <p:cNvPr id="10494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快速阅读：掌握速读技巧，提高阅读效率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理解文本：分析文本结构，理解作者意图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抓住重点：找出关键词句，把握文章主旨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深入思考：结合自身经历，进行深入思考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文章结构分析</a:t>
            </a:r>
            <a:endParaRPr lang="zh-CN" altLang="en-US"/>
          </a:p>
        </p:txBody>
      </p:sp>
      <p:sp>
        <p:nvSpPr>
          <p:cNvPr id="1049556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文章主旨：概括文章的中心思想或主题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段落划分：将文章划分为若干个段落，并简要概括每个段落的内容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重点语句分析：选取文章中的重点语句，进行解读和分析，以帮助理解文章的结构和逻辑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写作特点：分析文章的写作特点，如语言风格、修辞手法等，以加深对文章的理解和欣赏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重点语句解读</a:t>
            </a:r>
            <a:endParaRPr lang="zh-CN" altLang="en-US"/>
          </a:p>
        </p:txBody>
      </p:sp>
      <p:sp>
        <p:nvSpPr>
          <p:cNvPr id="104961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文章中的重点语句及其含义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重点语句在文中的作用和影响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重点语句的赏析和解读方法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通过对重点语句的解读，理解文章的主旨和深层含义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https://d.book118.com/897143005056006025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浙江省宁波市慈城中学2014-2015学年度七年级语文上册课件</vt:lpstr>
      <vt:lpstr>目录</vt:lpstr>
      <vt:lpstr>添加章节标题</vt:lpstr>
      <vt:lpstr>课件概述</vt:lpstr>
      <vt:lpstr>PowerPoint Presentation</vt:lpstr>
      <vt:lpstr>课程简介</vt:lpstr>
      <vt:lpstr>教学目标</vt:lpstr>
      <vt:lpstr>教学内容</vt:lpstr>
      <vt:lpstr>课文内容</vt:lpstr>
      <vt:lpstr>PowerPoint Presentation</vt:lpstr>
      <vt:lpstr>《在人间》</vt:lpstr>
      <vt:lpstr>《我的老师》</vt:lpstr>
      <vt:lpstr>《我的母亲》</vt:lpstr>
      <vt:lpstr>《我的战友邱少云》</vt:lpstr>
      <vt:lpstr>阅读理解</vt:lpstr>
      <vt:lpstr>PowerPoint Presentation</vt:lpstr>
      <vt:lpstr>阅读技巧</vt:lpstr>
      <vt:lpstr>文章结构分析</vt:lpstr>
      <vt:lpstr>重点语句解读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2024-08-29T21:44:52.212</cp:lastPrinted>
  <dcterms:created xsi:type="dcterms:W3CDTF">2024-08-29T13:44:52Z</dcterms:created>
  <dcterms:modified xsi:type="dcterms:W3CDTF">2024-08-29T13:44:54Z</dcterms:modified>
</cp:coreProperties>
</file>