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5601B-5D37-4DC0-84B1-2E61DDF5D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61F96-681E-441D-B4B7-B59628A9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1FE97-71EC-4F1B-BAA3-44EC94BE5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99CD3-23A0-48DF-9221-1C21091D5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CBAB6-089D-454E-A09E-9EAB346E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023FE-AF03-443D-9020-A133DFD6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1081F-101F-4616-B3C4-11BE265F6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066A8-4A3D-45BC-BAFC-669C86803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3FC1A-5F50-4DC8-933D-B9CA7480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0F3CA-2540-49D2-AFF4-F2FE2CE6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8EADC-C403-4645-B0FD-C3FF624C0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44145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物流系统网络结构规划设计与汽车物流研究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物流系统网络结构规划设计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汽车物流概述与现状分析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物流系统网络结构在汽车物流中应用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汽车物流发展策略与建议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通过深入研究物流系统网络结构规划设计和汽车物流，可以提高物流效率，降低物流成本，推动汽车物流行业的可持续发展。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物流系统网络结构是物流运作的基础，其规划设计的合理性直接影响到物流效率和成本。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物流系统网络结构的重要性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随着汽车市场的不断扩大和消费者需求的多样化，汽车物流行业面临着越来越高的要求和挑战。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汽车物流行业的挑战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国内在物流系统网络结构规划设计方面已经取得了一定的研究成果，但在实际应用中仍存在一些问题，如网络布局不合理、运输效率低下等。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国外在物流系统网络结构规划设计方面研究较为深入，已经形成了一些较为成熟的理论和方法体系。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随着物联网、大数据等技术的不断发展，物流系统网络结构规划设计将更加注重智能化、优化和协同化。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本研究将重点探讨物流系统网络结构规划设计的理论和方法，以及汽车物流行业的现状和发展趋势。具体内容包括网络布局优化、运输路径规划、库存控制等方面。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本研究将采用文献综述、案例分析、数学建模等方法进行研究。其中，数学建模将是本研究的核心方法，通过建立数学模型对物流系统网络结构进行优化设计。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物流系统网络结构规划设计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由物流节点（如仓库、配送中心、运输枢纽等）和物流线路（如运输路线、信息传输通道等）组成的复杂网络，用于实现物品从供应地向接收地的实体流动。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具有层次性、复杂性、动态性和开放性等特点，涉及多个环节和多种资源的整合与优化。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从全局出发，综合考虑各个环节和资源的相互关系，实现整体最优。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在满足物流服务需求的前提下，追求最低的成本和最高的效益。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能够适应市场需求的变化和物流技术的发展，具有一定的灵活性和可扩展性。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注重环保和可持续发展，减少物流活动对环境的影响。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物流系统网络结构规划设计原则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战术层规划方法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运用运筹学、仿真技术等手段，对物流网络进行详细设计，包括节点选址、线路优化、设施配置等。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操作层规划方法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运用先进的物流管理信息系统，实现物流过程的可视化、智能化和自动化，提高物流运作效率和服务水平。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战略层规划方法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运用SWOT分析、PEST分析等工具，明确企业的战略目标和发展方向，制定物流网络布局和资源配置方案。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物流系统网络结构规划设计方法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汽车物流概述与现状分析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汽车物流是指汽车供应链上原材料、零部件、整车以及售后配件在各个环节之间的实体流动过程。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汽车物流具有技术复杂性高、涉及领域广、供应链流程长、信息化程度高等特点。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汽车物流定义及特点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近年来，汽车物流企业信息化水平不断提高，但仍有部分企业存在信息化程度不足的问题。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随着汽车产业的快速发展，汽车物流市场规模不断扩大，竞争日益激烈。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目前汽车物流运输方式主要包括公路运输、铁路运输和水路运输等，其中公路运输占据主导地位。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汽车物流现状分析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https://d.book118.com/897144145101006031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2024-09-03T18:16:26.802</cp:lastPrinted>
  <dcterms:created xsi:type="dcterms:W3CDTF">2024-09-03T10:16:26Z</dcterms:created>
  <dcterms:modified xsi:type="dcterms:W3CDTF">2024-09-03T10:16:28Z</dcterms:modified>
</cp:coreProperties>
</file>