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DD5C5-4535-4170-A584-B73B075E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E8FD-50C6-435C-997C-9E7F642B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FBF1A-3B68-4E9B-A140-BCCCFAD32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44C4D-FCF1-4FE5-BEAF-83A717EC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A534C-00C9-416C-9A0C-8D6FB6FF2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7B092-A23D-49F6-8B91-F3C702C08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FDBC0-ED8A-471C-AC8F-4597CDCC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C5195-D232-4B75-896F-09D4B1413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F7D2A-0CC3-4B73-A27C-EB806315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5B819-311C-4786-A31C-EE4FF87C4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DC448-62D6-4AA6-8351-B61DA348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45014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会计事务所实习报告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对未来职业发展的规划与展望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致谢与总结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单位性质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单位规模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467" r="174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XX会计事务所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私营/合伙企业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审计、税务咨询、财务管理等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中型，拥有50-100名员工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实习岗位：审计助理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协助审计师完成财务报表的审计工作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负责收集、整理和分析审计证据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参与编制审计工作底稿和审计报告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协助完成其他与审计相关的工作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实习目的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通过实践了解会计事务所的运作方式和业务流程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提高专业技能和实际操作能力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培养职业素养和团队协作精神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实习意义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加深对会计、审计等理论知识的理解和应用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为未来职业发展打下坚实基础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增强自身竞争力和就业优势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实习过程与内容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周一至周五，每天9:00-17:00。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505" r="9505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实习任务：参与财务报表编制、审计、税务咨询等项目。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了解客户背景和业务需求。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收集、整理相关财务资料。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进行财务分析、编制财务报表。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参与审计、税务咨询等工作。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完成项目报告，与客户沟通并解决问题。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在与客户和同事的沟通过程中，我提高了自己的沟通协调能力和团队合作能力，学会了如何有效地传达信息和解决问题。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在实习过程中，我运用了会计基础知识，如会计核算、财务报表编制等。同时，我也学习了新的会计法规和政策，加深了对会计专业的理解。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通过参与审计项目，我了解了审计流程和方法，学会了如何识别和分析风险，以及如何收集证据和编制审计报告。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税务咨询能力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在税务咨询项目中，我学习了税务法规和政策，掌握了税务筹划和税务咨询的基本方法，能够为客户提供合理的税务建议。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专业技能应用与提升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https://d.book118.com/897145014156006046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2024-09-22T04:48:02.868</cp:lastPrinted>
  <dcterms:created xsi:type="dcterms:W3CDTF">2024-09-21T20:48:02Z</dcterms:created>
  <dcterms:modified xsi:type="dcterms:W3CDTF">2024-09-21T20:48:04Z</dcterms:modified>
</cp:coreProperties>
</file>