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F53288-E96E-4DA3-9EBC-2037DEFC2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F8F5D-B040-4015-9386-E0E03F663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0B2BEF-A161-48CC-9A96-567F55DD3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CAF118-8AA1-4E34-8722-37D107F146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81F828-20DC-45B9-BB5E-6730C57ACC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F484E6-AF42-4BDC-854E-F04554D909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427413-1C87-4B27-9A55-8D86BDB1F7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446154-7AA0-4467-B91F-23DBF6EBE7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E8DBF6-4445-4BC0-A62D-DD43BB88FF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BCD59-E69A-43B1-927E-D67D165FE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9BC261-E6C5-4C7E-86F6-A62C2F590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45035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细菌的合成性代谢产物</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endParaRPr lang="en-US" sz="2025">
              <a:solidFill>
                <a:schemeClr val="dk1">
                  <a:alpha val="100000"/>
                </a:schemeClr>
              </a:solidFill>
              <a:latin typeface="Microsoft Yahei"/>
              <a:ea typeface="Microsoft Yahei"/>
              <a:cs typeface="Microsoft Yahei"/>
            </a:endParaRP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2024-02-02</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细菌合成代谢产物概述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常见细菌合成代谢产物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影响因素及优化策略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分离纯化与鉴定方法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应用领域与市场前景展望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挑战、问题及对策建议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细菌合成代谢产物概述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577" b="357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细菌合成代谢产物是指细菌在生长繁殖过程中，通过一系列生物合成途径产生的具有特定化学结构和生物活性的化合物。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根据化学结构和性质的不同，细菌合成代谢产物可分为有机酸、醇类、酮类、酯类、肽类、多糖类、萜类、甾体类等。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细菌合成代谢产物在细菌的生命活动中发挥重要作用，如参与能量代谢、细胞壁合成、信号传导、抗逆性反应等。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生理功能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许多细菌合成代谢产物具有广泛的工业、农业和医药应用价值。例如，有机酸可用作食品添加剂、工业原料和医药中间体；多糖类具有良好的免疫调节和抗肿瘤活性；萜类和甾体类化合物则具有广泛的生物活性，如抗炎、抗氧化、抗肿瘤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应用价值</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生理功能及应用价值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36113" r="36113"/>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通过优化培养基成分、培养温度、pH值等条件，促进细菌合成代谢产物的积累。</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培养条件优化</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利用基因工程技术对细菌进行遗传改造，提高目标代谢产物的产量和纯度。</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代谢工程改造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利用基因组学、转录组学、蛋白质组学等技术手段，揭示细菌合成代谢产物的生物合成途径和调控机制。</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组学技术应用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采用色谱分离、质谱鉴定等技术手段，对细菌合成代谢产物进行分离纯化、结构鉴定和活性评价。</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分离纯化与结构鉴定</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研究方法与技术手段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常见细菌合成代谢产物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333" r="13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氨基糖苷类抗生素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如链霉素、庆大霉素等，主要作用于细菌体内的核糖体，抑制细菌蛋白质合成。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β-内酰胺类抗生素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如青霉素、头孢菌素等，通过抑制细菌细胞壁合成发挥抗菌作用。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大环内酯类抗生素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如红霉素、阿奇霉素等，通过抑制细菌蛋白质合成来发挥抗菌作用。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抗生素类物质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氨基酸</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细菌可利用不同的碳源和氮源合成所有必需和非必需氨基酸。</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核苷酸</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细菌具有完整的核苷酸合成途径，可合成DNA和RNA的组成成分。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维生素</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某些细菌可合成维生素，如维生素B族、维生素K等，对人体有重要营养作用。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氨基酸、核苷酸等营养物质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细菌可产生多种酶类，如淀粉酶、蛋白酶、脂肪酶等，参与多种代谢过程。</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酶类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25" r="3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074" b="107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细菌素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某些细菌可产生具有生理活性的生物碱，如吲哚、吡啶等，具有抗菌、抗炎等作用。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某些细菌可产生具有抗菌作用的细菌素，对同种或亲缘关系较近的细菌有抑制作用。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酶类及其他生物活性分子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毒素与致病因子</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外毒素</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由细菌合成并分泌到菌体外的毒性蛋白质，如白喉毒素、破伤风毒素等，毒性强烈且具有组织特异性。</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内毒素</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革兰氏阴性菌细胞壁的脂多糖成分，只有在细菌死亡裂解后才被释放出来，如伤寒杆菌内毒素等，可引起发热、白细胞增多等反应。</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侵袭性酶类</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某些细菌可产生具有侵袭性的酶类，如透明质酸酶、胶原酶等，有助于细菌在组织内扩散和侵袭。</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其他致病因子</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如荚膜、菌毛等结构成分，也与细菌的致病性密切相关。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影响因素及优化策略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不同的碳源和氮源对细菌代谢产物的合成有重要影响，需选择适合目标产物合成的碳氮比。</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碳源和氮源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适量的无机盐和微量元素是细菌正常生长和代谢所必需的，缺乏或过量都会影响产物合成。</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无机盐和微量元素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某些生长促进剂如维生素、氨基酸等，能够刺激细菌生长，提高产物合成速率。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生长促进剂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培养基成分与营养条件影响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细菌的生长和代谢产物的合成受温度影响较大，需选择最适温度以保证产物的高效合成。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温度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维持适宜的pH值对细菌的生长和产物合成至关重要，需通过添加缓冲液或调节通气量等方式进行调控。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pH值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对于好氧细菌而言，溶解氧的浓度对产物合成有重要影响，需通过优化通气和搅拌条件来提供充足的氧气。</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溶解氧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环境因素如温度、pH值调控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通过基因工程技术对细菌进行遗传改造，如过表达关键酶基因、敲除副产物合成途径等，以提高目标产物的产量或改变其结构。</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基因工程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利用代谢工程技术对细菌的代谢网络进行重构或优化，以提高目标产物的合成效率和产量。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代谢工程</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借助合成生物学手段设计和构建人工代谢途径，实现目标产物的高效、定向合成。</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合成生物学</a:t>
            </a:r>
          </a:p>
        </p:txBody>
      </p:sp>
      <p:pic>
        <p:nvPicPr>
          <p:cNvPr id="9" name="Picture 9"/>
          <p:cNvPicPr>
            <a:picLocks noChangeAspect="1"/>
          </p:cNvPicPr>
          <p:nvPr/>
        </p:nvPicPr>
        <p:blipFill>
          <a:blip r:embed="rId2"/>
          <a:srcRect l="12012" r="1201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遗传改造提高产量或改变结构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发酵工艺优化策略</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发酵方式选择</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下游处理工艺改进</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发酵条件优化</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发酵过程监控</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根据细菌的生长特性和产物合成需求选择合适的发酵方式，如分批发酵、连续发酵或补料分批发酵等。</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通过单因素或多因素实验设计优化发酵条件，如接种量、装液量、通气量、搅拌速度等，以提高产物产量和发酵效率。</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对发酵过程中的关键参数进行实时监控和调整，确保发酵过程的稳定性和产物质量的一致性。</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针对目标产物的性质和发酵液的特点，改进下游处理工艺如分离、纯化、浓缩等步骤，以提高产物回收率和纯度。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https://d.book118.com/897145035003006046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2024-09-20T23:08:01.523</cp:lastPrinted>
  <dcterms:created xsi:type="dcterms:W3CDTF">2024-09-20T15:08:01Z</dcterms:created>
  <dcterms:modified xsi:type="dcterms:W3CDTF">2024-09-20T15:08:03Z</dcterms:modified>
</cp:coreProperties>
</file>