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F2261-C600-42DE-9485-4BB4FAC5C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D567-2726-4EF1-9A3D-B497DD737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260B5-64E0-42E6-A0B4-F20D74AF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1E6BB-94CC-4642-84D2-CF4BA8E71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6B33B-2EE4-4A96-A2B1-7AAED84B5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85E0F-D7C7-42A5-A5C3-8B70BD921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843D0-E07A-4DBE-8FEE-F3A05D3DB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DC280-DFD8-466A-8463-DDF173044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AEDCE-8814-4FFF-BDFE-DDB14671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9B8EA-F4F1-458A-8AF9-0C003156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6CCD4-984B-4C8E-BB83-0A6EFCAFA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45050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临床电泳分析仪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临床电泳分析仪的种类与选择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临床电泳分析仪的操作与维护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临床电泳分析仪的发展趋势与展望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临床电泳分析仪与其他检测方法的比较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临床电泳分析仪是一种利用电泳技术对生物样本进行分离、分析和检测的仪器。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具有高分辨率、高灵敏度、高重复性和自动化程度高等优点，广泛应用于临床实验室、医学研究等领域。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在电场的作用下，带电粒子在溶液中的迁移行为不同，从而实现分离。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分离后的样本通过染色剂染色，再通过光学系统检测，将结果转化为可读数据。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染色与检测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通过对DNA、RNA等生物分子进行电泳分析，有助于诊断遗传性疾病，如地中海贫血、镰状细胞贫血等。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诊断遗传性疾病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通过对病原体抗原或抗体的电泳分析，有助于检测感染性疾病，如乙型肝炎、艾滋病等。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检测感染性疾病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通过对肿瘤标志物的电泳分析，有助于监测肿瘤病情发展、评估治疗效果和预后。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监测肿瘤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通过对药物离子的电泳分析，有助于监测患者体内药物浓度，指导临床合理用药。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药物浓度监测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临床电泳分析仪的种类与选择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区带电泳是最早的电泳技术，根据不同物质在电场中的迁移率不同，将不同的物质分离成带状区域。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区带电泳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自由流动电泳中，电场在液相中产生，使带电粒子在电场中迁移。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自由流动电泳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聚焦电泳利用了电渗现象，使带电粒子在电场中聚焦成一条狭窄的区带。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聚焦电泳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按分离方式分类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用于检测血清中各种蛋白质的含量和比例，对肝、肾等器官疾病的诊断有一定参考价值。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血清蛋白电泳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血红蛋白电泳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8" r="1591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免疫电泳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00" r="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用于地中海贫血等血红蛋白病的筛查和诊断。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将抗原与抗体结合的免疫反应与电泳技术相结合，用于检测和鉴定蛋白质。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按用途分类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根据实际需求选择适合的电泳分析仪，如需要检测哪些项目、样本量大小等。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比较不同电泳分析仪的性能参数，如分辨率、重复性、灵敏度等。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选择知名品牌、有良好口碑的电泳分析仪，以保证仪器质量和售后服务。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综合考虑购买成本、运行成本以及仪器寿命等因素，选择性价比高的电泳分析仪。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性能参数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品牌信誉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成本效益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临床电泳分析仪的操作与维护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https://d.book118.com/897145050041006035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2024-09-09T14:46:11.326</cp:lastPrinted>
  <dcterms:created xsi:type="dcterms:W3CDTF">2024-09-09T06:46:11Z</dcterms:created>
  <dcterms:modified xsi:type="dcterms:W3CDTF">2024-09-09T06:46:13Z</dcterms:modified>
</cp:coreProperties>
</file>