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124EA8-B417-42B3-9111-BCC9C8E229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ECFCEC-EC50-4C4F-B10E-AC6DE9CE38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12C88F-190A-4112-BB30-18AA573E7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5C207D-6331-4984-8D59-82C38CD913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920A13-485D-4D4C-B691-9552A202FA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9CFEDA-D5D6-454F-ADBF-2C4D95BC73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BB520B-7AE3-4A4A-A948-1EA1CF35F5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DBBB62-4693-4965-AA0E-BE08BC3A0D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A08AC1-3B86-4F7D-B10E-53B8430C8C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78562D-F6DC-4499-93C2-7839FF32F9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C60B31-44F8-4212-AB0D-A64F2938E1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14510414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PKP护理查房人形图</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制作过程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优势与挑战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5125" r="5125"/>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t="5333" b="5333"/>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6542" r="16542"/>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PKP护理查房人形图是一种以图形化的方式展示病人护理计划和护理过程的工具。它通过将病人的护理需求和护理目标可视化，帮助医护人员更好地理解病人情况，制定更有效的护理计划，提高护理质量。</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什么是PKP护理查房人形图</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人形图以图形化的方式呈现病人的基本信息、病情状况、护理需求和护理目标，使医护人员能够快速了解病人情况。</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可视化展示病人情况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人形图可以作为团队成员之间沟通交流的平台，促进团队协作，提高工作效率。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促进团队协作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通过人形图，医护人员可以更全面地了解病人的护理需求，制定更符合病人情况的护理计划。</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辅助制定护理计划</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人形图可以记录病人的护理过程和护理效果，帮助医护人员及时发现和解决问题。</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跟踪护理过程</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人形图在护理查房中的作用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PKP护理查房人形图的特色</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全面性</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人形图涵盖了病人的基本信息、病情状况、护理需求和护理目标等多个方面，为医护人员提供全面的病人信息。</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直观性</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人形图以图形化的方式呈现信息，使医护人员能够快速理解和掌握病人情况。</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灵活性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人形图可以根据病人情况和护理需求进行灵活调整，适应不同场景下的应用。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易用性</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人形图操作简单，医护人员可以快速上手，提高工作效率。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制作过程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从医疗记录、护理日志和患者访谈中收集与PKP护理相关的数据。</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收集临床数据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查阅与PKP护理相关的学术文献，了解最新的护理实践和研究成果。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调研文献</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邀请骨科和护理专家，获取他们对PKP护理的专业意见和建议。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专家咨询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选择简洁、直观的设计风格，以便于医护人员和患者理解。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确定设计风格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55" r="185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绘制草图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细节调整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0000" b="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根据收集的数据和专家意见，绘制出人形图的草图。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根据实际需要，对人形图的细节进行微调，确保信息的准确性和完整性。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人形图设计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将收集到的数据和信息进行分类整理，为不同部位制定相应的护理方案。</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信息分类与整理</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将整理后的信息以图表、文字和注释的形式呈现在人形图上。</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信息呈现</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邀请专家对完成的人形图进行审核，根据反馈进行必要的修订和优化。</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审核与修订</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信息整合与展示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应用场景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353" b="1035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491" b="1049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862" b="68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临床护理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评估患者情况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通过人形图展示患者的病情、护理需求和潜在风险，为临床护理提供全面、直观的信息。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制定护理计划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根据人形图提供的信息，制定个性化的护理计划，确保患者得到科学、有效的护理。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监测护理效果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通过人形图记录患者的护理过程和效果，及时发现并解决潜在问题，提高护理质量。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https://d.book118.com/897145104140006040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2024-09-13T06:30:44.689</cp:lastPrinted>
  <dcterms:created xsi:type="dcterms:W3CDTF">2024-09-12T22:30:44Z</dcterms:created>
  <dcterms:modified xsi:type="dcterms:W3CDTF">2024-09-12T22:30:46Z</dcterms:modified>
</cp:coreProperties>
</file>