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4954ED-C7E1-48F7-AF91-BF57322198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74731B-22C7-4940-A3BD-0B57473B5D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F93A7-D6B0-4BDD-A5BB-0E8691FF0A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729BBF-F4F0-4600-83A2-7AAD5AE10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F9EBBD-1CBE-4E40-8346-7F1587B35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C186AA-4CF2-4504-8493-1E6716B0D7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E307DB3-38E0-4856-82C5-7D937E763B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A71CB1-CE1F-4B8A-A818-E1A29D1CA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7C3C53-823E-4FA3-9D17-36CE3D21F9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A8A8CE-77E6-4ACE-B40B-6675C2162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42DA27-42B6-4F5D-B586-370880EC13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7146146036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2023-2028年版药品产品入市调查研究报告大纲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药品市场概况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药品产品入市情况分析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药品产品入市影响因素分析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药品产品入市策略建议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药品市场发展迅速，新产品不断涌现，市场竞争日益激烈。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药品安全问题备受关注，入市标准不断提高。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药品产业是国家战略性新兴产业，对国民经济和社会发展具有重要意义。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研究目的和任务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研究2023-2028年版药品产品入市情况，分析市场趋势、竞争格局和政策环境。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评估药品产品入市的现状和问题，提出针对性的建议和措施，为药品产业的可持续发展提供参考。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覆盖全国范围内的药品产品入市情况，涉及不同类型、不同领域的药品。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采用文献资料、问卷调查、专家访谈、数据分析等多种方法进行综合研究。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研究范围和方法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药品市场概况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全球药品市场规模持续增长，由2018年的1.3万亿美元增长至2023年的1.6万亿美元，年复合增长率约为4.5%。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北美和欧洲地区是全球药品市场的主要区域，占据了超过70%的市场份额。亚太地区是全球增长最快的市场，尤其是中国和印度等新兴市场国家。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区域分布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全球药品市场竞争激烈，大型跨国制药企业占据主导地位，但本土制药企业和创新型生物技术公司也在迅速崛起。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全球药品市场现状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中国药品市场现状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中国药品市场规模持续扩大，由2018年的1.3万亿元增长至2023年的1.6万亿元，年复合增长率约为5.2%。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区域分布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中国药品市场主要集中在城市地区，农村市场仍有较大的发展空间。东部沿海地区药品市场规模较大，中西部地区增长较快。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中国药品市场竞争激烈，国内大型制药企业和国外制药企业在市场上展开激烈竞争。同时，本土创新型生物技术公司也在迅速崛起。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7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随着生物技术的不断发展，创新药物将成为未来药品市场的重要发展方向。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708" r="15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创新药物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个性化治疗将成为未来药品市场的重要趋势，根据患者的基因组、表型等特征制定个性化的治疗方案。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个性化治疗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2292" r="222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0044" r="2004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数字化医疗技术的不断发展将为药品市场带来新的机遇和挑战，如远程医疗、电子处方等。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药品市场发展趋势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药品产品入市情况分析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药品产品创新加速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新药研发技术的进步和政策支持使得药品产品创新速度加快。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药品市场竞争格局加剧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国内外制药企业的竞争加剧，药品价格受到压力。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药品市场规模持续扩大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随着人们健康意识的提高和医疗保健政策的推动，药品市场规模不断扩大。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药品产品入市现状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药品审批流程复杂，时间长，影响药品上市进程。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药品审批流程繁琐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药品价格虚高，导致患者负担加重。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药品价格机制不合理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药品市场存在假冒伪劣、违规销售等问题。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药品市场监管不力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药品产品入市存在的问题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国家对医药产业的支持力度加大，为药品产品入市提供了机遇。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政策支持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国际竞争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4958" r="14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新药研发技术的进步为药品产品入市提供了技术支持。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国际制药企业的竞争压力加大，对国内制药企业提出了更高的要求。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药品产品入市的机遇与挑战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药品产品入市影响因素分析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药品监管政策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药品监管政策的变化对药品产品的入市产生直接影响，如新药审批、药品质量标准等。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医保政策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医保政策决定了药品产品的市场准入和销售量，医保目录的调整将影响药品产品的市场需求。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价格政策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药品价格政策的变化会影响药品产品的定价和市场竞争力，进而影响其入市。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政策法规因素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渠道竞争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各销售渠道间的竞争关系也会影响药品产品的入市。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了解竞争对手的产品特点、市场份额、营销策略等，以制定针对性的竞争策略。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市场供需关系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分析市场供需关系，了解市场空白和竞争状况，以确定药品产品的市场定位。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市场竞争因素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https://d.book118.com/897146146036006033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2024-09-06T13:38:22.195</cp:lastPrinted>
  <dcterms:created xsi:type="dcterms:W3CDTF">2024-09-06T05:38:22Z</dcterms:created>
  <dcterms:modified xsi:type="dcterms:W3CDTF">2024-09-06T05:38:24Z</dcterms:modified>
</cp:coreProperties>
</file>