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AA64A19-BF80-41AE-9513-2FBC1ABB46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FBEDF8-033A-4937-8C87-C69721102F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A38E9BC-7B23-4914-AD34-8F4B85B6E4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D5B9E3B-43C2-45C6-959F-6E50BBC462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EB91DD5-7927-485F-9935-96BAE2149B6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80A1108-4102-466A-9B43-041A04C597B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5A442B2-A1FA-48B1-B429-3BF4FB73266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576470-6BF6-41AA-BAB3-E7124DC057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45B7F27-0162-4A5C-8C73-26C1504F164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367BC7-49D3-4753-84E1-2B61B2D050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DDD7E0-0DEB-446E-B355-543F8A577B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7150140103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硬件兼容性测试</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硬件兼容性测试概述
 测试环境和工具介绍
 测试前的准备工作
 测试步骤与方法
 测试数据与结果分析
 兼容性问题及解决方案
 测试总结与建议
 附录与参考文献</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硬件兼容性测试概述</a:t>
            </a:r>
          </a:p>
        </p:txBody>
      </p:sp>
      <p:sp>
        <p:nvSpPr>
          <p:cNvPr id="3" name="Subtitle 2"/>
          <p:cNvSpPr>
            <a:spLocks noGrp="1"/>
          </p:cNvSpPr>
          <p:nvPr>
            <p:ph type="subTitle" idx="1"/>
          </p:nvPr>
        </p:nvSpPr>
        <p:spPr/>
        <p:txBody>
          <a:bodyPr/>
          <a:lstStyle/>
          <a:p>
            <a:r>
              <a:t>硬件兼容性测试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硬件兼容性测试概述</a:t>
            </a:r>
          </a:p>
        </p:txBody>
      </p:sp>
      <p:sp>
        <p:nvSpPr>
          <p:cNvPr id="3" name="Text Placeholder 2"/>
          <p:cNvSpPr>
            <a:spLocks noGrp="1"/>
          </p:cNvSpPr>
          <p:nvPr>
            <p:ph type="body" idx="1"/>
          </p:nvPr>
        </p:nvSpPr>
        <p:spPr/>
        <p:txBody>
          <a:bodyPr/>
          <a:lstStyle/>
          <a:p>
            <a:r>
              <a:t>硬件兼容性测试定义</a:t>
            </a:r>
          </a:p>
        </p:txBody>
      </p:sp>
      <p:sp>
        <p:nvSpPr>
          <p:cNvPr id="4" name="Content Placeholder 3"/>
          <p:cNvSpPr>
            <a:spLocks noGrp="1"/>
          </p:cNvSpPr>
          <p:nvPr>
            <p:ph sz="half" idx="2"/>
          </p:nvPr>
        </p:nvSpPr>
        <p:spPr/>
        <p:txBody>
          <a:bodyPr/>
          <a:lstStyle/>
          <a:p>
            <a:r>
              <a:t>1.硬件兼容性测试是指对计算机硬件设备进行测试，以确保其与各种软件、操作系统和其他硬件设备能够正常工作。</a:t>
            </a:r>
          </a:p>
          <a:p>
            <a:r>
              <a:t>2.兼容性测试是确保硬件设备能够在各种环境下稳定运行的关键步骤。</a:t>
            </a:r>
          </a:p>
          <a:p>
            <a:r>
              <a:t>3.硬件兼容性测试通常包括硬件功能测试、性能测试、稳定性测试和兼容性测试等多个方面。</a:t>
            </a:r>
          </a:p>
          <a:p/>
        </p:txBody>
      </p:sp>
      <p:sp>
        <p:nvSpPr>
          <p:cNvPr id="5" name="Text Placeholder 4"/>
          <p:cNvSpPr>
            <a:spLocks noGrp="1"/>
          </p:cNvSpPr>
          <p:nvPr>
            <p:ph type="body" idx="3"/>
          </p:nvPr>
        </p:nvSpPr>
        <p:spPr/>
        <p:txBody>
          <a:bodyPr/>
          <a:lstStyle/>
          <a:p>
            <a:r>
              <a:t>硬件兼容性测试的重要性</a:t>
            </a:r>
          </a:p>
        </p:txBody>
      </p:sp>
      <p:sp>
        <p:nvSpPr>
          <p:cNvPr id="6" name="Content Placeholder 5"/>
          <p:cNvSpPr>
            <a:spLocks noGrp="1"/>
          </p:cNvSpPr>
          <p:nvPr>
            <p:ph sz="half" idx="4"/>
          </p:nvPr>
        </p:nvSpPr>
        <p:spPr/>
        <p:txBody>
          <a:bodyPr/>
          <a:lstStyle/>
          <a:p>
            <a:r>
              <a:t>1.随着技术的不断发展和硬件设备的不断升级，硬件兼容性测试变得越来越重要。</a:t>
            </a:r>
          </a:p>
          <a:p>
            <a:r>
              <a:t>2.兼容性测试能够确保用户可以顺利使用各种硬件设备，提高用户满意度。</a:t>
            </a:r>
          </a:p>
          <a:p>
            <a:r>
              <a:t>3.硬件兼容性测试也是保证系统稳定性和可靠性的重要手段，能够减少因硬件兼容性问题而引发的故障和损失。</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硬件兼容性测试概述</a:t>
            </a:r>
          </a:p>
        </p:txBody>
      </p:sp>
      <p:sp>
        <p:nvSpPr>
          <p:cNvPr id="3" name="Text Placeholder 2"/>
          <p:cNvSpPr>
            <a:spLocks noGrp="1"/>
          </p:cNvSpPr>
          <p:nvPr>
            <p:ph type="body" idx="1"/>
          </p:nvPr>
        </p:nvSpPr>
        <p:spPr/>
        <p:txBody>
          <a:bodyPr/>
          <a:lstStyle/>
          <a:p>
            <a:r>
              <a:t>硬件兼容性测试的方法</a:t>
            </a:r>
          </a:p>
        </p:txBody>
      </p:sp>
      <p:sp>
        <p:nvSpPr>
          <p:cNvPr id="4" name="Content Placeholder 3"/>
          <p:cNvSpPr>
            <a:spLocks noGrp="1"/>
          </p:cNvSpPr>
          <p:nvPr>
            <p:ph sz="half" idx="2"/>
          </p:nvPr>
        </p:nvSpPr>
        <p:spPr/>
        <p:txBody>
          <a:bodyPr/>
          <a:lstStyle/>
          <a:p>
            <a:r>
              <a:t>1.硬件兼容性测试通常采用黑盒测试和白盒测试两种方法。</a:t>
            </a:r>
          </a:p>
          <a:p>
            <a:r>
              <a:t>2.黑盒测试是指对硬件设备的输入输出进行测试，以确保其与外部设备的兼容性。</a:t>
            </a:r>
          </a:p>
          <a:p>
            <a:r>
              <a:t>3.白盒测试则需要对硬件设备的内部电路、芯片和组件进行测试，以确保其内部工作的正常和稳定。</a:t>
            </a:r>
          </a:p>
          <a:p/>
        </p:txBody>
      </p:sp>
      <p:sp>
        <p:nvSpPr>
          <p:cNvPr id="5" name="Text Placeholder 4"/>
          <p:cNvSpPr>
            <a:spLocks noGrp="1"/>
          </p:cNvSpPr>
          <p:nvPr>
            <p:ph type="body" idx="3"/>
          </p:nvPr>
        </p:nvSpPr>
        <p:spPr/>
        <p:txBody>
          <a:bodyPr/>
          <a:lstStyle/>
          <a:p>
            <a:r>
              <a:t>硬件兼容性测试的工具</a:t>
            </a:r>
          </a:p>
        </p:txBody>
      </p:sp>
      <p:sp>
        <p:nvSpPr>
          <p:cNvPr id="6" name="Content Placeholder 5"/>
          <p:cNvSpPr>
            <a:spLocks noGrp="1"/>
          </p:cNvSpPr>
          <p:nvPr>
            <p:ph sz="half" idx="4"/>
          </p:nvPr>
        </p:nvSpPr>
        <p:spPr/>
        <p:txBody>
          <a:bodyPr/>
          <a:lstStyle/>
          <a:p>
            <a:r>
              <a:t>1.硬件兼容性测试需要使用各种测试工具和设备，包括示波器、逻辑分析仪、信号发生器等。</a:t>
            </a:r>
          </a:p>
          <a:p>
            <a:r>
              <a:t>2.这些工具可以帮助测试人员快速准确地测量硬件设备的各项性能指标和兼容性指标。</a:t>
            </a:r>
          </a:p>
          <a:p>
            <a:r>
              <a:t>3.选择合适的测试工具可以提高测试效率和准确性，为硬件设备的稳定性和可靠性提供保障。</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测试环境和工具介绍</a:t>
            </a:r>
          </a:p>
        </p:txBody>
      </p:sp>
      <p:sp>
        <p:nvSpPr>
          <p:cNvPr id="3" name="Subtitle 2"/>
          <p:cNvSpPr>
            <a:spLocks noGrp="1"/>
          </p:cNvSpPr>
          <p:nvPr>
            <p:ph type="subTitle" idx="1"/>
          </p:nvPr>
        </p:nvSpPr>
        <p:spPr/>
        <p:txBody>
          <a:bodyPr/>
          <a:lstStyle/>
          <a:p>
            <a:r>
              <a:t>硬件兼容性测试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测试环境和工具介绍</a:t>
            </a:r>
          </a:p>
        </p:txBody>
      </p:sp>
      <p:sp>
        <p:nvSpPr>
          <p:cNvPr id="3" name="Text Placeholder 2"/>
          <p:cNvSpPr>
            <a:spLocks noGrp="1"/>
          </p:cNvSpPr>
          <p:nvPr>
            <p:ph type="body" idx="1"/>
          </p:nvPr>
        </p:nvSpPr>
        <p:spPr/>
        <p:txBody>
          <a:bodyPr/>
          <a:lstStyle/>
          <a:p>
            <a:r>
              <a:t>测试环境</a:t>
            </a:r>
          </a:p>
        </p:txBody>
      </p:sp>
      <p:sp>
        <p:nvSpPr>
          <p:cNvPr id="4" name="Content Placeholder 3"/>
          <p:cNvSpPr>
            <a:spLocks noGrp="1"/>
          </p:cNvSpPr>
          <p:nvPr>
            <p:ph sz="half" idx="2"/>
          </p:nvPr>
        </p:nvSpPr>
        <p:spPr/>
        <p:txBody>
          <a:bodyPr/>
          <a:lstStyle/>
          <a:p>
            <a:r>
              <a:t>1.环境模拟：创建一个与实际使用环境尽可能一致的测试环境，包括操作系统、硬件配置、软件版本等因素，以确保测试结果的真实性和可靠性。</a:t>
            </a:r>
          </a:p>
          <a:p>
            <a:r>
              <a:t>2.环境隔离：确保测试环境与其他系统或网络隔离，防止外部干扰或数据泄露，同时确保测试过程的安全性。</a:t>
            </a:r>
          </a:p>
          <a:p>
            <a:r>
              <a:t>3.环境可重复性：确保测试环境可以方便地重建和重置，以便进行多次重复测试，验证测试结果的一致性和稳定性。</a:t>
            </a:r>
          </a:p>
          <a:p/>
        </p:txBody>
      </p:sp>
      <p:sp>
        <p:nvSpPr>
          <p:cNvPr id="5" name="Text Placeholder 4"/>
          <p:cNvSpPr>
            <a:spLocks noGrp="1"/>
          </p:cNvSpPr>
          <p:nvPr>
            <p:ph type="body" idx="3"/>
          </p:nvPr>
        </p:nvSpPr>
        <p:spPr/>
        <p:txBody>
          <a:bodyPr/>
          <a:lstStyle/>
          <a:p>
            <a:r>
              <a:t>测试工具</a:t>
            </a:r>
          </a:p>
        </p:txBody>
      </p:sp>
      <p:sp>
        <p:nvSpPr>
          <p:cNvPr id="6" name="Content Placeholder 5"/>
          <p:cNvSpPr>
            <a:spLocks noGrp="1"/>
          </p:cNvSpPr>
          <p:nvPr>
            <p:ph sz="half" idx="4"/>
          </p:nvPr>
        </p:nvSpPr>
        <p:spPr/>
        <p:txBody>
          <a:bodyPr/>
          <a:lstStyle/>
          <a:p>
            <a:r>
              <a:t>1.工具选择：选择适合硬件兼容性测试的测试工具，例如硬件诊断工具、性能测试工具、稳定性测试工具等，以确保测试结果的准确性和有效性。</a:t>
            </a:r>
          </a:p>
          <a:p>
            <a:r>
              <a:t>2.工具更新：定期更新测试工具，以确保其与最新的硬件和软件技术兼容，保持测试结果的时效性和可靠性。</a:t>
            </a:r>
          </a:p>
          <a:p>
            <a:r>
              <a:t>3.工具可靠性：确保测试工具的可靠性和稳定性，以避免因工具问题导致测试结果的不准确或不可靠。</a:t>
            </a:r>
          </a:p>
          <a:p>
            <a:r>
              <a:t>以上内容仅供参考，具体还需要根据您的需求进行调整优化。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测试前的准备工作</a:t>
            </a:r>
          </a:p>
        </p:txBody>
      </p:sp>
      <p:sp>
        <p:nvSpPr>
          <p:cNvPr id="3" name="Subtitle 2"/>
          <p:cNvSpPr>
            <a:spLocks noGrp="1"/>
          </p:cNvSpPr>
          <p:nvPr>
            <p:ph type="subTitle" idx="1"/>
          </p:nvPr>
        </p:nvSpPr>
        <p:spPr/>
        <p:txBody>
          <a:bodyPr/>
          <a:lstStyle/>
          <a:p>
            <a:r>
              <a:t>硬件兼容性测试</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测试前的准备工作</a:t>
            </a:r>
          </a:p>
        </p:txBody>
      </p:sp>
      <p:sp>
        <p:nvSpPr>
          <p:cNvPr id="3" name="Content Placeholder 2"/>
          <p:cNvSpPr>
            <a:spLocks noGrp="1"/>
          </p:cNvSpPr>
          <p:nvPr>
            <p:ph sz="half" idx="2"/>
          </p:nvPr>
        </p:nvSpPr>
        <p:spPr/>
        <p:txBody>
          <a:bodyPr/>
          <a:lstStyle/>
          <a:p>
            <a:r>
              <a:t>1.确定兼容性测试的具体目标，例如性能、稳定性、兼容性等。</a:t>
            </a:r>
          </a:p>
          <a:p>
            <a:r>
              <a:t>2.明确测试范围，包括需要测试的硬件平台和操作系统等。</a:t>
            </a:r>
          </a:p>
          <a:p>
            <a:r>
              <a:t>3.了解测试的目的和需求，以便有针对性地制定测试计划和用例。</a:t>
            </a:r>
          </a:p>
          <a:p>
            <a:r>
              <a:t>在进行硬件兼容性测试之前，首先需要明确测试的目标和范围，以便有针对性地制定测试计划和用例。同时，还需要了解测试的目的和需求，以便更好地评估测试结果和提出改进意见。</a:t>
            </a:r>
          </a:p>
          <a:p/>
        </p:txBody>
      </p:sp>
      <p:sp>
        <p:nvSpPr>
          <p:cNvPr id="4" name="Text Placeholder 3"/>
          <p:cNvSpPr>
            <a:spLocks noGrp="1"/>
          </p:cNvSpPr>
          <p:nvPr>
            <p:ph type="body" idx="3"/>
          </p:nvPr>
        </p:nvSpPr>
        <p:spPr/>
        <p:txBody>
          <a:bodyPr/>
          <a:lstStyle/>
          <a:p>
            <a:r>
              <a:t>测试环境准备</a:t>
            </a:r>
          </a:p>
        </p:txBody>
      </p:sp>
      <p:sp>
        <p:nvSpPr>
          <p:cNvPr id="5" name="Content Placeholder 4"/>
          <p:cNvSpPr>
            <a:spLocks noGrp="1"/>
          </p:cNvSpPr>
          <p:nvPr>
            <p:ph sz="half" idx="4"/>
          </p:nvPr>
        </p:nvSpPr>
        <p:spPr/>
        <p:txBody>
          <a:bodyPr/>
          <a:lstStyle/>
          <a:p>
            <a:r>
              <a:t>1.准备好测试所需的硬件和软件环境，包括测试工具、操作系统、驱动程序等。</a:t>
            </a:r>
          </a:p>
          <a:p>
            <a:r>
              <a:t>2.确保测试环境的稳定性和可靠性，以避免测试过程中的干扰和错误。</a:t>
            </a:r>
          </a:p>
          <a:p>
            <a:r>
              <a:t>3.对测试环境进行充分的调试和优化，以提高测试效率和准确性。</a:t>
            </a:r>
          </a:p>
          <a:p>
            <a:r>
              <a:t>在进行硬件兼容性测试之前，需要准备好测试所需的硬件和软件环境，确保环境的稳定性和可靠性，以提高测试的效率和准确性。同时，还需要对测试环境进行充分的调试和优化，以减少测试过程中的干扰和错误。</a:t>
            </a:r>
          </a:p>
          <a:p/>
        </p:txBody>
      </p:sp>
      <p:sp>
        <p:nvSpPr>
          <p:cNvPr id="6" name="Text Placeholder 5"/>
          <p:cNvSpPr>
            <a:spLocks noGrp="1"/>
          </p:cNvSpPr>
          <p:nvPr>
            <p:ph type="body" idx="1"/>
          </p:nvPr>
        </p:nvSpPr>
        <p:spPr/>
        <p:txBody>
          <a:bodyPr/>
          <a:lstStyle/>
          <a:p>
            <a:r>
              <a:t>测试目标明确</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测试前的准备工作</a:t>
            </a:r>
          </a:p>
        </p:txBody>
      </p:sp>
      <p:sp>
        <p:nvSpPr>
          <p:cNvPr id="3" name="Text Placeholder 2"/>
          <p:cNvSpPr>
            <a:spLocks noGrp="1"/>
          </p:cNvSpPr>
          <p:nvPr>
            <p:ph type="body" idx="1"/>
          </p:nvPr>
        </p:nvSpPr>
        <p:spPr/>
        <p:txBody>
          <a:bodyPr/>
          <a:lstStyle/>
          <a:p>
            <a:r>
              <a:t>测试数据准备</a:t>
            </a:r>
          </a:p>
        </p:txBody>
      </p:sp>
      <p:sp>
        <p:nvSpPr>
          <p:cNvPr id="4" name="Content Placeholder 3"/>
          <p:cNvSpPr>
            <a:spLocks noGrp="1"/>
          </p:cNvSpPr>
          <p:nvPr>
            <p:ph sz="half" idx="2"/>
          </p:nvPr>
        </p:nvSpPr>
        <p:spPr/>
        <p:txBody>
          <a:bodyPr/>
          <a:lstStyle/>
          <a:p>
            <a:r>
              <a:t>1.准备好测试所需的数据，包括测试用例、测试数据、预期结果等。</a:t>
            </a:r>
          </a:p>
          <a:p>
            <a:r>
              <a:t>2.确保测试数据的准确性和完整性，以避免测试结果的偏差和错误。</a:t>
            </a:r>
          </a:p>
          <a:p>
            <a:r>
              <a:t>3.对测试数据进行分类和归档，以方便管理和使用。</a:t>
            </a:r>
          </a:p>
          <a:p>
            <a:r>
              <a:t>在进行硬件兼容性测试之前，需要准备好测试所需的数据，包括测试用例、测试数据、预期结果等。同时，还需要确保测试数据的准确性和完整性，以避免测试结果的偏差和错误。为了方便管理和使用，还需要对测试数据进行分类和归档。</a:t>
            </a:r>
          </a:p>
          <a:p/>
        </p:txBody>
      </p:sp>
      <p:sp>
        <p:nvSpPr>
          <p:cNvPr id="5" name="Text Placeholder 4"/>
          <p:cNvSpPr>
            <a:spLocks noGrp="1"/>
          </p:cNvSpPr>
          <p:nvPr>
            <p:ph type="body" idx="3"/>
          </p:nvPr>
        </p:nvSpPr>
        <p:spPr/>
        <p:txBody>
          <a:bodyPr/>
          <a:lstStyle/>
          <a:p>
            <a:r>
              <a:t>测试工具选择</a:t>
            </a:r>
          </a:p>
        </p:txBody>
      </p:sp>
      <p:sp>
        <p:nvSpPr>
          <p:cNvPr id="6" name="Content Placeholder 5"/>
          <p:cNvSpPr>
            <a:spLocks noGrp="1"/>
          </p:cNvSpPr>
          <p:nvPr>
            <p:ph sz="half" idx="4"/>
          </p:nvPr>
        </p:nvSpPr>
        <p:spPr/>
        <p:txBody>
          <a:bodyPr/>
          <a:lstStyle/>
          <a:p>
            <a:r>
              <a:t>1.根据测试目标和需求选择合适的测试工具，例如性能测试工具、稳定性测试工具等。</a:t>
            </a:r>
          </a:p>
          <a:p>
            <a:r>
              <a:t>2.了解测试工具的功能和使用方法，以便更好地进行测试和评估。</a:t>
            </a:r>
          </a:p>
          <a:p>
            <a:r>
              <a:t>3.确保测试工具的可靠性和准确性，以避免测试结果的误差和误导。</a:t>
            </a:r>
          </a:p>
          <a:p>
            <a:r>
              <a:t>在进行硬件兼容性测试之前，需要根据测试目标和需求选择合适的测试工具。同时，还需要了解测试工具的功能和使用方法，以便更好地进行测试和评估。为了确保测试结果的准确性和可靠性，还需要对测试工具进行充分的验证和校准。</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测试前的准备工作</a:t>
            </a:r>
          </a:p>
        </p:txBody>
      </p:sp>
      <p:sp>
        <p:nvSpPr>
          <p:cNvPr id="3" name="Text Placeholder 2"/>
          <p:cNvSpPr>
            <a:spLocks noGrp="1"/>
          </p:cNvSpPr>
          <p:nvPr>
            <p:ph type="body" idx="1"/>
          </p:nvPr>
        </p:nvSpPr>
        <p:spPr/>
        <p:txBody>
          <a:bodyPr/>
          <a:lstStyle/>
          <a:p>
            <a:r>
              <a:t>测试计划制定</a:t>
            </a:r>
          </a:p>
        </p:txBody>
      </p:sp>
      <p:sp>
        <p:nvSpPr>
          <p:cNvPr id="4" name="Content Placeholder 3"/>
          <p:cNvSpPr>
            <a:spLocks noGrp="1"/>
          </p:cNvSpPr>
          <p:nvPr>
            <p:ph sz="half" idx="2"/>
          </p:nvPr>
        </p:nvSpPr>
        <p:spPr/>
        <p:txBody>
          <a:bodyPr/>
          <a:lstStyle/>
          <a:p>
            <a:r>
              <a:t>1.根据测试目标和需求制定详细的测试计划，包括测试范围、测试用例、测试时间等。</a:t>
            </a:r>
          </a:p>
          <a:p>
            <a:r>
              <a:t>2.确保测试计划的合理性和可行性，以避免测试过程中的困难和延误。</a:t>
            </a:r>
          </a:p>
          <a:p>
            <a:r>
              <a:t>3.对测试计划进行评审和优化，以提高测试效率和准确性。</a:t>
            </a:r>
          </a:p>
          <a:p>
            <a:r>
              <a:t>在进行硬件兼容性测试之前，需要根据测试目标和需求制定详细的测试计划。同时，还需要确保测试计划的合理性和可行性，以避免测试过程中的困难和延误。为了提高测试效率和准确性，还需要对测试计划进行评审和优化。</a:t>
            </a:r>
          </a:p>
          <a:p/>
        </p:txBody>
      </p:sp>
      <p:sp>
        <p:nvSpPr>
          <p:cNvPr id="5" name="Text Placeholder 4"/>
          <p:cNvSpPr>
            <a:spLocks noGrp="1"/>
          </p:cNvSpPr>
          <p:nvPr>
            <p:ph type="body" idx="3"/>
          </p:nvPr>
        </p:nvSpPr>
        <p:spPr/>
        <p:txBody>
          <a:bodyPr/>
          <a:lstStyle/>
          <a:p>
            <a:r>
              <a:t>测试人员培训</a:t>
            </a:r>
          </a:p>
        </p:txBody>
      </p:sp>
      <p:sp>
        <p:nvSpPr>
          <p:cNvPr id="6" name="Content Placeholder 5"/>
          <p:cNvSpPr>
            <a:spLocks noGrp="1"/>
          </p:cNvSpPr>
          <p:nvPr>
            <p:ph sz="half" idx="4"/>
          </p:nvPr>
        </p:nvSpPr>
        <p:spPr/>
        <p:txBody>
          <a:bodyPr/>
          <a:lstStyle/>
          <a:p>
            <a:r>
              <a:t>1.对测试人员进行相关的培训，包括测试技能、测试工具使用、测试用例设计等。</a:t>
            </a:r>
          </a:p>
          <a:p>
            <a:r>
              <a:t>2.确保测试人员具备必要的测试和评估能力，以提高测试的质量和效率。</a:t>
            </a:r>
          </a:p>
          <a:p>
            <a:r>
              <a:t>3.对测试人员的培训效果进行评估和反馈，以便不断提高测试水平。</a:t>
            </a:r>
          </a:p>
          <a:p>
            <a:r>
              <a:t>在进行硬件兼容性测试之前，需要对测试人员进行相关的培训，以提高他们的测试和评估能力。同时，还需要确保测试人员具备必要的技能和知识，以便更好地进行测试和评估。为了提高测试水平和效率，还需要对测试人员的培训效果进行评估和反馈。</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测试步骤与方法</a:t>
            </a:r>
          </a:p>
        </p:txBody>
      </p:sp>
      <p:sp>
        <p:nvSpPr>
          <p:cNvPr id="3" name="Subtitle 2"/>
          <p:cNvSpPr>
            <a:spLocks noGrp="1"/>
          </p:cNvSpPr>
          <p:nvPr>
            <p:ph type="subTitle" idx="1"/>
          </p:nvPr>
        </p:nvSpPr>
        <p:spPr/>
        <p:txBody>
          <a:bodyPr/>
          <a:lstStyle/>
          <a:p>
            <a:r>
              <a:t>硬件兼容性测试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测试步骤与方法</a:t>
            </a:r>
          </a:p>
        </p:txBody>
      </p:sp>
      <p:sp>
        <p:nvSpPr>
          <p:cNvPr id="3" name="Text Placeholder 2"/>
          <p:cNvSpPr>
            <a:spLocks noGrp="1"/>
          </p:cNvSpPr>
          <p:nvPr>
            <p:ph type="body" idx="1"/>
          </p:nvPr>
        </p:nvSpPr>
        <p:spPr/>
        <p:txBody>
          <a:bodyPr/>
          <a:lstStyle/>
          <a:p>
            <a:r>
              <a:t>测试前的准备工作</a:t>
            </a:r>
          </a:p>
        </p:txBody>
      </p:sp>
      <p:sp>
        <p:nvSpPr>
          <p:cNvPr id="4" name="Content Placeholder 3"/>
          <p:cNvSpPr>
            <a:spLocks noGrp="1"/>
          </p:cNvSpPr>
          <p:nvPr>
            <p:ph sz="half" idx="2"/>
          </p:nvPr>
        </p:nvSpPr>
        <p:spPr/>
        <p:txBody>
          <a:bodyPr/>
          <a:lstStyle/>
          <a:p>
            <a:r>
              <a:t>1.确定兼容性测试的目标和范围，例如测试的设备型号、操作系统版本、软件版本等。</a:t>
            </a:r>
          </a:p>
          <a:p>
            <a:r>
              <a:t>2.准备测试所需的硬件设备和软件工具，确保测试环境的稳定性和可靠性。</a:t>
            </a:r>
          </a:p>
          <a:p>
            <a:r>
              <a:t>3.建立详细的测试计划和测试用例，包括测试数据、预期结果等。</a:t>
            </a:r>
          </a:p>
          <a:p/>
        </p:txBody>
      </p:sp>
      <p:sp>
        <p:nvSpPr>
          <p:cNvPr id="5" name="Text Placeholder 4"/>
          <p:cNvSpPr>
            <a:spLocks noGrp="1"/>
          </p:cNvSpPr>
          <p:nvPr>
            <p:ph type="body" idx="3"/>
          </p:nvPr>
        </p:nvSpPr>
        <p:spPr/>
        <p:txBody>
          <a:bodyPr/>
          <a:lstStyle/>
          <a:p>
            <a:r>
              <a:t>设备兼容性测试</a:t>
            </a:r>
          </a:p>
        </p:txBody>
      </p:sp>
      <p:sp>
        <p:nvSpPr>
          <p:cNvPr id="6" name="Content Placeholder 5"/>
          <p:cNvSpPr>
            <a:spLocks noGrp="1"/>
          </p:cNvSpPr>
          <p:nvPr>
            <p:ph sz="half" idx="4"/>
          </p:nvPr>
        </p:nvSpPr>
        <p:spPr/>
        <p:txBody>
          <a:bodyPr/>
          <a:lstStyle/>
          <a:p>
            <a:r>
              <a:t>1.对不同型号的设备进行兼容性测试，记录测试结果，对比不同设备的性能表现。</a:t>
            </a:r>
          </a:p>
          <a:p>
            <a:r>
              <a:t>2.测试设备在不同操作系统版本下的兼容性，确保软件可以在不同系统版本上正常运行。</a:t>
            </a:r>
          </a:p>
          <a:p>
            <a:r>
              <a:t>3.对设备进行压力测试，测试设备的负载能力和稳定性。</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测试步骤与方法</a:t>
            </a:r>
          </a:p>
        </p:txBody>
      </p:sp>
      <p:sp>
        <p:nvSpPr>
          <p:cNvPr id="3" name="Text Placeholder 2"/>
          <p:cNvSpPr>
            <a:spLocks noGrp="1"/>
          </p:cNvSpPr>
          <p:nvPr>
            <p:ph type="body" idx="1"/>
          </p:nvPr>
        </p:nvSpPr>
        <p:spPr/>
        <p:txBody>
          <a:bodyPr/>
          <a:lstStyle/>
          <a:p>
            <a:r>
              <a:t>软件兼容性测试</a:t>
            </a:r>
          </a:p>
        </p:txBody>
      </p:sp>
      <p:sp>
        <p:nvSpPr>
          <p:cNvPr id="4" name="Content Placeholder 3"/>
          <p:cNvSpPr>
            <a:spLocks noGrp="1"/>
          </p:cNvSpPr>
          <p:nvPr>
            <p:ph sz="half" idx="2"/>
          </p:nvPr>
        </p:nvSpPr>
        <p:spPr/>
        <p:txBody>
          <a:bodyPr/>
          <a:lstStyle/>
          <a:p>
            <a:r>
              <a:t>1.测试软件在不同操作系统上的兼容性，确保软件可以在不同系统上正常运行。</a:t>
            </a:r>
          </a:p>
          <a:p>
            <a:r>
              <a:t>2.测试软件与其他软件的兼容性，避免软件冲突和数据泄露等问题。</a:t>
            </a:r>
          </a:p>
          <a:p>
            <a:r>
              <a:t>3.对软件进行功能测试，确保软件的功能正常且符合预期。</a:t>
            </a:r>
          </a:p>
          <a:p/>
        </p:txBody>
      </p:sp>
      <p:sp>
        <p:nvSpPr>
          <p:cNvPr id="5" name="Text Placeholder 4"/>
          <p:cNvSpPr>
            <a:spLocks noGrp="1"/>
          </p:cNvSpPr>
          <p:nvPr>
            <p:ph type="body" idx="3"/>
          </p:nvPr>
        </p:nvSpPr>
        <p:spPr/>
        <p:txBody>
          <a:bodyPr/>
          <a:lstStyle/>
          <a:p>
            <a:r>
              <a:t>数据兼容性测试</a:t>
            </a:r>
          </a:p>
        </p:txBody>
      </p:sp>
      <p:sp>
        <p:nvSpPr>
          <p:cNvPr id="6" name="Content Placeholder 5"/>
          <p:cNvSpPr>
            <a:spLocks noGrp="1"/>
          </p:cNvSpPr>
          <p:nvPr>
            <p:ph sz="half" idx="4"/>
          </p:nvPr>
        </p:nvSpPr>
        <p:spPr/>
        <p:txBody>
          <a:bodyPr/>
          <a:lstStyle/>
          <a:p>
            <a:r>
              <a:t>1.测试软件在不同数据库上的兼容性，确保软件可以正常读取和写入数据。</a:t>
            </a:r>
          </a:p>
          <a:p>
            <a:r>
              <a:t>2.测试软件在不同数据结构下的兼容性，确保软件可以处理不同类型的数据。</a:t>
            </a:r>
          </a:p>
          <a:p>
            <a:r>
              <a:t>3.对软件进行数据恢复测试，确保软件在数据出现问题时可以正常恢复数据。</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测试步骤与方法</a:t>
            </a:r>
          </a:p>
        </p:txBody>
      </p:sp>
      <p:sp>
        <p:nvSpPr>
          <p:cNvPr id="3" name="Text Placeholder 2"/>
          <p:cNvSpPr>
            <a:spLocks noGrp="1"/>
          </p:cNvSpPr>
          <p:nvPr>
            <p:ph type="body" idx="1"/>
          </p:nvPr>
        </p:nvSpPr>
        <p:spPr/>
        <p:txBody>
          <a:bodyPr/>
          <a:lstStyle/>
          <a:p>
            <a:r>
              <a:t>网络兼容性测试</a:t>
            </a:r>
          </a:p>
        </p:txBody>
      </p:sp>
      <p:sp>
        <p:nvSpPr>
          <p:cNvPr id="4" name="Content Placeholder 3"/>
          <p:cNvSpPr>
            <a:spLocks noGrp="1"/>
          </p:cNvSpPr>
          <p:nvPr>
            <p:ph sz="half" idx="2"/>
          </p:nvPr>
        </p:nvSpPr>
        <p:spPr/>
        <p:txBody>
          <a:bodyPr/>
          <a:lstStyle/>
          <a:p>
            <a:r>
              <a:t>1.测试软件在不同网络环境下的兼容性，确保软件可以在不同网络环境下正常运行。</a:t>
            </a:r>
          </a:p>
          <a:p>
            <a:r>
              <a:t>2.测试软件在网络异常情况下的稳定性，避免因为网络问题导致软件崩溃或数据丢失等问题。</a:t>
            </a:r>
          </a:p>
          <a:p>
            <a:r>
              <a:t>3.对软件进行网络安全测试，确保软件在网络传输过程中不会泄露敏感信息或被黑客攻击。</a:t>
            </a:r>
          </a:p>
          <a:p/>
        </p:txBody>
      </p:sp>
      <p:sp>
        <p:nvSpPr>
          <p:cNvPr id="5" name="Text Placeholder 4"/>
          <p:cNvSpPr>
            <a:spLocks noGrp="1"/>
          </p:cNvSpPr>
          <p:nvPr>
            <p:ph type="body" idx="3"/>
          </p:nvPr>
        </p:nvSpPr>
        <p:spPr/>
        <p:txBody>
          <a:bodyPr/>
          <a:lstStyle/>
          <a:p>
            <a:r>
              <a:t>测试报告和总结</a:t>
            </a:r>
          </a:p>
        </p:txBody>
      </p:sp>
      <p:sp>
        <p:nvSpPr>
          <p:cNvPr id="6" name="Content Placeholder 5"/>
          <p:cNvSpPr>
            <a:spLocks noGrp="1"/>
          </p:cNvSpPr>
          <p:nvPr>
            <p:ph sz="half" idx="4"/>
          </p:nvPr>
        </p:nvSpPr>
        <p:spPr/>
        <p:txBody>
          <a:bodyPr/>
          <a:lstStyle/>
          <a:p>
            <a:r>
              <a:t>1.根据测试结果，编写详细的测试报告，包括测试数据、测试结果、问题分析和解决方案等。</a:t>
            </a:r>
          </a:p>
          <a:p>
            <a:r>
              <a:t>2.对测试过程中遇到的问题进行总结和归纳，为今后的软件开发和测试工作提供参考。</a:t>
            </a:r>
          </a:p>
          <a:p>
            <a:r>
              <a:t>3.根据测试结果，对软件进行优化和改进，提高软件的兼容性和稳定性。</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测试数据与结果分析</a:t>
            </a:r>
          </a:p>
        </p:txBody>
      </p:sp>
      <p:sp>
        <p:nvSpPr>
          <p:cNvPr id="3" name="Subtitle 2"/>
          <p:cNvSpPr>
            <a:spLocks noGrp="1"/>
          </p:cNvSpPr>
          <p:nvPr>
            <p:ph type="subTitle" idx="1"/>
          </p:nvPr>
        </p:nvSpPr>
        <p:spPr/>
        <p:txBody>
          <a:bodyPr/>
          <a:lstStyle/>
          <a:p>
            <a:r>
              <a:t>硬件兼容性测试</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https://d.book118.com/897150140103006031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17</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17</vt:i4>
      </vt:variant>
    </vt:vector>
  </HeadingPairs>
  <TitlesOfParts>
    <vt:vector baseType="lpstr" size="31">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硬件兼容性测试概述</vt:lpstr>
      <vt:lpstr> 硬件兼容性测试概述</vt:lpstr>
      <vt:lpstr> 硬件兼容性测试概述</vt:lpstr>
      <vt:lpstr> 测试环境和工具介绍</vt:lpstr>
      <vt:lpstr> 测试环境和工具介绍</vt:lpstr>
      <vt:lpstr> 测试前的准备工作</vt:lpstr>
      <vt:lpstr> 测试前的准备工作</vt:lpstr>
      <vt:lpstr> 测试前的准备工作</vt:lpstr>
      <vt:lpstr> 测试前的准备工作</vt:lpstr>
      <vt:lpstr> 测试步骤与方法</vt:lpstr>
      <vt:lpstr> 测试步骤与方法</vt:lpstr>
      <vt:lpstr> 测试步骤与方法</vt:lpstr>
      <vt:lpstr> 测试步骤与方法</vt:lpstr>
      <vt:lpstr> 测试数据与结果分析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2024-09-03T20:06:57.035</cp:lastPrinted>
  <dcterms:created xsi:type="dcterms:W3CDTF">2024-09-03T12:06:57Z</dcterms:created>
  <dcterms:modified xsi:type="dcterms:W3CDTF">2024-09-03T12:06:59Z</dcterms:modified>
</cp:coreProperties>
</file>