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61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797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9C927-7F20-4804-9D47-94EB0A0C5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45AE81-5999-40DD-922C-B1C0A48AD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908749-2004-4762-B174-6DAA60E00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B71FCD-BCED-4E54-93CE-12829F780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A6EE17-C8BA-4AB6-A32F-25B7A940A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45944B-2589-487C-9C16-9DCBE841F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8443B5-A38C-4900-9B70-CF38CB1BC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7B0F46-DE9F-4964-90E1-7279C656D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22ABF3-66B2-4438-96E6-71BC23047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E90DC-B870-4BF2-8CB5-2CDA7E6AF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4C4AF-14CE-4B90-951E-827CC37B5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601" r:id="rId2"/>
    <p:sldLayoutId id="2147484602" r:id="rId3"/>
    <p:sldLayoutId id="2147484603" r:id="rId4"/>
    <p:sldLayoutId id="2147484604" r:id="rId5"/>
    <p:sldLayoutId id="2147484605" r:id="rId6"/>
    <p:sldLayoutId id="2147484606" r:id="rId7"/>
    <p:sldLayoutId id="2147484607" r:id="rId8"/>
    <p:sldLayoutId id="2147484608" r:id="rId9"/>
    <p:sldLayoutId id="2147484609" r:id="rId10"/>
    <p:sldLayoutId id="214748461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4.xml" /><Relationship Id="rId3" Type="http://schemas.openxmlformats.org/officeDocument/2006/relationships/tags" Target="../tags/tag725.xml" /><Relationship Id="rId4" Type="http://schemas.openxmlformats.org/officeDocument/2006/relationships/tags" Target="../tags/tag7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5.xml" /><Relationship Id="rId11" Type="http://schemas.openxmlformats.org/officeDocument/2006/relationships/tags" Target="../tags/tag736.xml" /><Relationship Id="rId12" Type="http://schemas.openxmlformats.org/officeDocument/2006/relationships/tags" Target="../tags/tag737.xml" /><Relationship Id="rId13" Type="http://schemas.openxmlformats.org/officeDocument/2006/relationships/tags" Target="../tags/tag738.xml" /><Relationship Id="rId2" Type="http://schemas.openxmlformats.org/officeDocument/2006/relationships/tags" Target="../tags/tag727.xml" /><Relationship Id="rId3" Type="http://schemas.openxmlformats.org/officeDocument/2006/relationships/tags" Target="../tags/tag728.xml" /><Relationship Id="rId4" Type="http://schemas.openxmlformats.org/officeDocument/2006/relationships/tags" Target="../tags/tag729.xml" /><Relationship Id="rId5" Type="http://schemas.openxmlformats.org/officeDocument/2006/relationships/tags" Target="../tags/tag730.xml" /><Relationship Id="rId6" Type="http://schemas.openxmlformats.org/officeDocument/2006/relationships/tags" Target="../tags/tag731.xml" /><Relationship Id="rId7" Type="http://schemas.openxmlformats.org/officeDocument/2006/relationships/tags" Target="../tags/tag732.xml" /><Relationship Id="rId8" Type="http://schemas.openxmlformats.org/officeDocument/2006/relationships/tags" Target="../tags/tag733.xml" /><Relationship Id="rId9" Type="http://schemas.openxmlformats.org/officeDocument/2006/relationships/tags" Target="../tags/tag7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39.xml" /><Relationship Id="rId3" Type="http://schemas.openxmlformats.org/officeDocument/2006/relationships/tags" Target="../tags/tag740.xml" /><Relationship Id="rId4" Type="http://schemas.openxmlformats.org/officeDocument/2006/relationships/tags" Target="../tags/tag741.xml" /><Relationship Id="rId5" Type="http://schemas.openxmlformats.org/officeDocument/2006/relationships/tags" Target="../tags/tag7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43.xml" /><Relationship Id="rId3" Type="http://schemas.openxmlformats.org/officeDocument/2006/relationships/tags" Target="../tags/tag744.xml" /><Relationship Id="rId4" Type="http://schemas.openxmlformats.org/officeDocument/2006/relationships/tags" Target="../tags/tag745.xml" /><Relationship Id="rId5" Type="http://schemas.openxmlformats.org/officeDocument/2006/relationships/tags" Target="../tags/tag746.xml" /><Relationship Id="rId6" Type="http://schemas.openxmlformats.org/officeDocument/2006/relationships/tags" Target="../tags/tag747.xml" /><Relationship Id="rId7" Type="http://schemas.openxmlformats.org/officeDocument/2006/relationships/tags" Target="../tags/tag748.xml" /><Relationship Id="rId8" Type="http://schemas.openxmlformats.org/officeDocument/2006/relationships/tags" Target="../tags/tag749.xml" /><Relationship Id="rId9" Type="http://schemas.openxmlformats.org/officeDocument/2006/relationships/tags" Target="../tags/tag7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9.xml" /><Relationship Id="rId11" Type="http://schemas.openxmlformats.org/officeDocument/2006/relationships/tags" Target="../tags/tag760.xml" /><Relationship Id="rId12" Type="http://schemas.openxmlformats.org/officeDocument/2006/relationships/tags" Target="../tags/tag761.xml" /><Relationship Id="rId13" Type="http://schemas.openxmlformats.org/officeDocument/2006/relationships/tags" Target="../tags/tag762.xml" /><Relationship Id="rId14" Type="http://schemas.openxmlformats.org/officeDocument/2006/relationships/tags" Target="../tags/tag763.xml" /><Relationship Id="rId15" Type="http://schemas.openxmlformats.org/officeDocument/2006/relationships/tags" Target="../tags/tag764.xml" /><Relationship Id="rId16" Type="http://schemas.openxmlformats.org/officeDocument/2006/relationships/tags" Target="../tags/tag765.xml" /><Relationship Id="rId17" Type="http://schemas.openxmlformats.org/officeDocument/2006/relationships/tags" Target="../tags/tag766.xml" /><Relationship Id="rId2" Type="http://schemas.openxmlformats.org/officeDocument/2006/relationships/tags" Target="../tags/tag751.xml" /><Relationship Id="rId3" Type="http://schemas.openxmlformats.org/officeDocument/2006/relationships/tags" Target="../tags/tag752.xml" /><Relationship Id="rId4" Type="http://schemas.openxmlformats.org/officeDocument/2006/relationships/tags" Target="../tags/tag753.xml" /><Relationship Id="rId5" Type="http://schemas.openxmlformats.org/officeDocument/2006/relationships/tags" Target="../tags/tag754.xml" /><Relationship Id="rId6" Type="http://schemas.openxmlformats.org/officeDocument/2006/relationships/tags" Target="../tags/tag755.xml" /><Relationship Id="rId7" Type="http://schemas.openxmlformats.org/officeDocument/2006/relationships/tags" Target="../tags/tag756.xml" /><Relationship Id="rId8" Type="http://schemas.openxmlformats.org/officeDocument/2006/relationships/tags" Target="../tags/tag757.xml" /><Relationship Id="rId9" Type="http://schemas.openxmlformats.org/officeDocument/2006/relationships/tags" Target="../tags/tag75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67.xml" /><Relationship Id="rId3" Type="http://schemas.openxmlformats.org/officeDocument/2006/relationships/tags" Target="../tags/tag768.xml" /><Relationship Id="rId4" Type="http://schemas.openxmlformats.org/officeDocument/2006/relationships/tags" Target="../tags/tag7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8.xml" /><Relationship Id="rId11" Type="http://schemas.openxmlformats.org/officeDocument/2006/relationships/tags" Target="../tags/tag779.xml" /><Relationship Id="rId12" Type="http://schemas.openxmlformats.org/officeDocument/2006/relationships/tags" Target="../tags/tag780.xml" /><Relationship Id="rId13" Type="http://schemas.openxmlformats.org/officeDocument/2006/relationships/tags" Target="../tags/tag781.xml" /><Relationship Id="rId2" Type="http://schemas.openxmlformats.org/officeDocument/2006/relationships/tags" Target="../tags/tag770.xml" /><Relationship Id="rId3" Type="http://schemas.openxmlformats.org/officeDocument/2006/relationships/tags" Target="../tags/tag771.xml" /><Relationship Id="rId4" Type="http://schemas.openxmlformats.org/officeDocument/2006/relationships/tags" Target="../tags/tag772.xml" /><Relationship Id="rId5" Type="http://schemas.openxmlformats.org/officeDocument/2006/relationships/tags" Target="../tags/tag773.xml" /><Relationship Id="rId6" Type="http://schemas.openxmlformats.org/officeDocument/2006/relationships/tags" Target="../tags/tag774.xml" /><Relationship Id="rId7" Type="http://schemas.openxmlformats.org/officeDocument/2006/relationships/tags" Target="../tags/tag775.xml" /><Relationship Id="rId8" Type="http://schemas.openxmlformats.org/officeDocument/2006/relationships/tags" Target="../tags/tag776.xml" /><Relationship Id="rId9" Type="http://schemas.openxmlformats.org/officeDocument/2006/relationships/tags" Target="../tags/tag7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0.xml" /><Relationship Id="rId11" Type="http://schemas.openxmlformats.org/officeDocument/2006/relationships/tags" Target="../tags/tag791.xml" /><Relationship Id="rId12" Type="http://schemas.openxmlformats.org/officeDocument/2006/relationships/tags" Target="../tags/tag792.xml" /><Relationship Id="rId13" Type="http://schemas.openxmlformats.org/officeDocument/2006/relationships/tags" Target="../tags/tag793.xml" /><Relationship Id="rId2" Type="http://schemas.openxmlformats.org/officeDocument/2006/relationships/tags" Target="../tags/tag782.xml" /><Relationship Id="rId3" Type="http://schemas.openxmlformats.org/officeDocument/2006/relationships/tags" Target="../tags/tag783.xml" /><Relationship Id="rId4" Type="http://schemas.openxmlformats.org/officeDocument/2006/relationships/tags" Target="../tags/tag784.xml" /><Relationship Id="rId5" Type="http://schemas.openxmlformats.org/officeDocument/2006/relationships/tags" Target="../tags/tag785.xml" /><Relationship Id="rId6" Type="http://schemas.openxmlformats.org/officeDocument/2006/relationships/tags" Target="../tags/tag786.xml" /><Relationship Id="rId7" Type="http://schemas.openxmlformats.org/officeDocument/2006/relationships/tags" Target="../tags/tag787.xml" /><Relationship Id="rId8" Type="http://schemas.openxmlformats.org/officeDocument/2006/relationships/tags" Target="../tags/tag788.xml" /><Relationship Id="rId9" Type="http://schemas.openxmlformats.org/officeDocument/2006/relationships/tags" Target="../tags/tag7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4.xml" /><Relationship Id="rId3" Type="http://schemas.openxmlformats.org/officeDocument/2006/relationships/tags" Target="../tags/tag795.xml" /><Relationship Id="rId4" Type="http://schemas.openxmlformats.org/officeDocument/2006/relationships/tags" Target="../tags/tag79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5201420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2023年装饰工程总工程师年度总结及下一年展望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14540" y="79375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2023年工作总结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2175" y="58293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64885" y="67564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884545" y="822552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36180" y="190055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工作中遇到的问题和解决方案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17"/>
          <p:cNvSpPr/>
          <p:nvPr>
            <p:custDataLst>
              <p:tags r:id="rId10"/>
            </p:custDataLst>
          </p:nvPr>
        </p:nvSpPr>
        <p:spPr>
          <a:xfrm>
            <a:off x="6393815" y="168973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8"/>
          <p:cNvSpPr/>
          <p:nvPr>
            <p:custDataLst>
              <p:tags r:id="rId11"/>
            </p:custDataLst>
          </p:nvPr>
        </p:nvSpPr>
        <p:spPr>
          <a:xfrm>
            <a:off x="6486525" y="178244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09042" y="1896110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711440" y="300736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下一年度工作展望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31"/>
          <p:cNvSpPr/>
          <p:nvPr>
            <p:custDataLst>
              <p:tags r:id="rId14"/>
            </p:custDataLst>
          </p:nvPr>
        </p:nvSpPr>
        <p:spPr>
          <a:xfrm>
            <a:off x="6569075" y="279654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34"/>
          <p:cNvSpPr/>
          <p:nvPr>
            <p:custDataLst>
              <p:tags r:id="rId15"/>
            </p:custDataLst>
          </p:nvPr>
        </p:nvSpPr>
        <p:spPr>
          <a:xfrm>
            <a:off x="6661785" y="288925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484302" y="3010535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1910" y="411416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需要协调和配合的事项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19545" y="390334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2255" y="399605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434772" y="4115117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349490" y="522097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对公司的建议和意见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207125" y="50101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299835" y="51028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131560" y="5219699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4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  <p:sp>
        <p:nvSpPr>
          <p:cNvPr id="105054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完成项目情况</a:t>
            </a:r>
            <a:endParaRPr lang="zh-CN" altLang="en-US"/>
          </a:p>
        </p:txBody>
      </p:sp>
      <p:sp>
        <p:nvSpPr>
          <p:cNvPr id="105100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0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00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01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01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02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已完成项目的成本评估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02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已完成项目的客户满意度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02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已完成项目数量及名称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02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已完成项目的质量评估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31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技术创新和突破</a:t>
            </a:r>
            <a:endParaRPr lang="zh-CN" altLang="en-US"/>
          </a:p>
        </p:txBody>
      </p:sp>
      <p:sp>
        <p:nvSpPr>
          <p:cNvPr id="105131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采用了新型装饰材料，提高了工程质量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1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引入了BIM技术，提高了设计效率和施工精度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1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自主研发了智能化的施工设备，提高了施工效率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2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在工程中实践了绿色建筑理念，降低了能耗和环境污染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60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团队建设和人才培养</a:t>
            </a:r>
            <a:endParaRPr lang="zh-CN" altLang="en-US"/>
          </a:p>
        </p:txBody>
      </p:sp>
      <p:sp>
        <p:nvSpPr>
          <p:cNvPr id="105160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61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61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61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61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人才培养：定期组织培训，提升团队整体技术水平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61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团队建设：提升团队协作能力，优化项目流程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62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人员招聘：严格筛选，确保团队成员具备专业素养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62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激励机制：设立奖励制度，激发团队成员的积极性和创造力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190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质量安全控制</a:t>
            </a:r>
            <a:endParaRPr lang="zh-CN" altLang="en-US"/>
          </a:p>
        </p:txBody>
      </p:sp>
      <p:sp>
        <p:nvSpPr>
          <p:cNvPr id="105191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91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91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91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优化施工工艺，提高工程质量稳定性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1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92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92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92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确保施工质量和安全标准的严格执行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2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92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93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93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定期进行质量安全检查，及时发现并处理问题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3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93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93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94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加强员工质量安全意识培训，提高整体素质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22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工作中遇到的问题和解决方案</a:t>
            </a:r>
            <a:endParaRPr lang="zh-CN" altLang="en-US"/>
          </a:p>
        </p:txBody>
      </p:sp>
      <p:sp>
        <p:nvSpPr>
          <p:cNvPr id="105222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68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遇到的问题</a:t>
            </a:r>
            <a:endParaRPr lang="zh-CN" altLang="en-US"/>
          </a:p>
        </p:txBody>
      </p:sp>
      <p:sp>
        <p:nvSpPr>
          <p:cNvPr id="105268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69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69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施工材料质量问题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269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69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69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施工进度延误问题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270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70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70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施工成本超出预算问题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270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70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71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与业主沟通不畅问题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299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解决方案和实施效果</a:t>
            </a:r>
            <a:endParaRPr lang="zh-CN" altLang="en-US"/>
          </a:p>
        </p:txBody>
      </p:sp>
      <p:sp>
        <p:nvSpPr>
          <p:cNvPr id="105299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0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0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针对材料供应问题，采取了与多家供应商建立合作关系，确保材料供应的稳定性和及时性。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0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0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0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对于施工过程中的技术难题，组织技术团队进行攻克，通过多次试验和改进，最终解决了问题。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1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1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1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在人员管理上，加强了团队建设，提高了员工的工作积极性和协作能力，有效提升了工作效率。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1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1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2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在质量控制方面，实行了严格的质量检测和验收制度，确保了工程质量的稳定性和可靠性。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30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下一年度工作展望</a:t>
            </a:r>
            <a:endParaRPr lang="zh-CN" altLang="en-US"/>
          </a:p>
        </p:txBody>
      </p:sp>
      <p:sp>
        <p:nvSpPr>
          <p:cNvPr id="105330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https://d.book118.com/897152014201006030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2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69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9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9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2023年装饰工程总工程师年度总结及下一年展望</vt:lpstr>
      <vt:lpstr>目录</vt:lpstr>
      <vt:lpstr>2023年工作总结</vt:lpstr>
      <vt:lpstr>完成项目情况</vt:lpstr>
      <vt:lpstr>技术创新和突破</vt:lpstr>
      <vt:lpstr>团队建设和人才培养</vt:lpstr>
      <vt:lpstr>质量安全控制</vt:lpstr>
      <vt:lpstr>工作中遇到的问题和解决方案</vt:lpstr>
      <vt:lpstr>遇到的问题</vt:lpstr>
      <vt:lpstr>解决方案和实施效果</vt:lpstr>
      <vt:lpstr>下一年度工作展望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2024-09-02T21:11:29.004</cp:lastPrinted>
  <dcterms:created xsi:type="dcterms:W3CDTF">2024-09-02T13:11:29Z</dcterms:created>
  <dcterms:modified xsi:type="dcterms:W3CDTF">2024-09-02T13:11:31Z</dcterms:modified>
</cp:coreProperties>
</file>