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E84A5-56AB-4D5A-9B31-8977664EB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F24C0-DBE5-4436-AE1A-50D067A9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6D0E2-50CB-44C2-84BF-99599152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5D9B8-3275-41AE-BD03-9059234B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47504-50B8-49CC-BEAB-6283A94F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B2E94-397C-4D9B-87FB-44D837A0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7C477-B866-4395-B711-4F39A7F4E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59219-3A72-4EBC-93D4-026E53E9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D625C-7E8A-45D7-BD25-138FFDF60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29B30-6977-40DB-AFFB-11A8964F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60834-41E5-4595-82D3-76405930F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2052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预防性维修体系概述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预防性维修工具与技术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预防性维修案例研究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预防性维修体系是一种以预防为主、主动维修的设备管理体系，通过定期检查、检测和保养，及时发现和解决潜在故障，以降低设备故障率，提高设备可靠性。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预防性维修体系具有主动性、计划性、周期性、规范性等特点，强调对设备的全面管理和综合治理，追求设备寿命周期费用的最优化。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通过预防性维修，可以及时发现和解决潜在故障，降低设备故障率，提高设备运行的稳定性和可靠性。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合理的预防性维修可以延长设备的使用寿命，避免因小问题积累而导致的大故障，降低设备全寿命周期费用。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稳定的设备运行状态有助于保证生产过程的连续性和稳定性，从而提高生产效率。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预防性维修可以减少事后维修的次数和费用，降低维修成本。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预防性维修的思想可以追溯到20世纪初，随着工业设备的复杂化和规模化，越来越多的企业开始采用预防性维修管理体系。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在实践中，预防性维修体系不断完善和优化，从最初的定期维修发展到状态监测下的预防性维修，再到基于可靠性的预防性维修，逐步形成了更加科学和高效的设备管理方法。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随着工业互联网、大数据和人工智能等技术的发展，预防性维修体系将进一步智能化、精细化，实现更加精准的预测和决策。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定期检查是指按照预定的时间间隔对设备进行检查，以发现潜在的故障或性能下降。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通过定期检查，可以及时发现并处理潜在问题，防止设备在运行过程中出现故障，从而提高设备的可靠性和安全性。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预测性维修是指利用先进的检测技术，如振动分析、油液分析、红外线扫描等，对设备的运行状态进行实时监测和评估。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通过分析设备运行数据，可以预测设备可能出现的故障或性能下降，提前采取维修措施，避免设备在运行过程中出现故障。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预防性维护是指在设备出现故障前，采取一系列维护措施，如清洁、润滑、紧固等，以保持设备的良好状态。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通过预防性维护，可以减少设备因维护不当而出现的故障，延长设备的使用寿命，降低维修成本。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可靠性为中心的维修是指以设备的可靠性为核心，综合考虑设备的可靠性、可用性和安全性等因素，制定维修策略和计划。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通过可靠性为中心的维修，可以提高设备的整体性能和可靠性，降低维修成本和停机时间，提高企业的生产效率和经济效益。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可靠性为中心的维修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对设备进行全面检查，了解设备的运行状况、磨损程度、潜在故障等，为制定维修计划提供依据。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评估设备的性能参数，如效率、精度等，判断设备是否满足生产要求和安全标准。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维修周期确定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根据设备评估结果，确定设备的维修周期，确保设备在关键时刻能够正常运行。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维修内容制定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根据设备状况和性能评估结果，制定具体的维修内容，包括需要更换的零部件、需要进行的调整和检测等。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维修实施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对维修人员进行培训，确保他们具备必要的技能和知识，能够正确、安全地完成维修任务。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维修人员培训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对维修过程进行全程监控，确保维修工作按照计划进行，及时发现并解决潜在问题。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维修过程监控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https://d.book118.com/897152052102006042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2024-09-15T19:40:35.768</cp:lastPrinted>
  <dcterms:created xsi:type="dcterms:W3CDTF">2024-09-15T11:40:35Z</dcterms:created>
  <dcterms:modified xsi:type="dcterms:W3CDTF">2024-09-15T11:40:37Z</dcterms:modified>
</cp:coreProperties>
</file>