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98864" cy="6899148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700CC-683A-4CB1-BFDD-73687C756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55A9C-1D78-4A36-8DC2-CFF46A7E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3EA31-4AA3-4258-B157-B8D2818A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CBA04-0553-4AC0-BC59-F5A06C3D3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0FF14-4C73-4BE3-AB3B-E77DBED91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5F150-853D-4A73-9132-60BFA6EBF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B318F-83A6-4EE9-B7E9-597A9B717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1140E-86B5-42C8-BEEB-F4ABE76D5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81FD4-5D0B-4208-9378-483AAF133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3B422-EA9D-4102-A2B3-43D57A552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817E6-D1C0-45EA-BCC2-4D6094BCE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031F4D4A-35DF-45F5-A118-AA826264569B}" type="datetime1">
              <a:rPr kumimoji="0" sz="1408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7D3A2922-5B56-4353-9DEB-E20E4A00AD68}" type="footer">
              <a:rPr kumimoji="0" sz="1408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93AE1883-0942-4AA3-9DB2-9C7C3A0314B1}" type="slidenum">
              <a:rPr kumimoji="0" sz="1408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9943" y="276286"/>
            <a:ext cx="8278978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1988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26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9943" y="1609801"/>
            <a:ext cx="8278978" cy="45531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9943" y="6282696"/>
            <a:ext cx="2146402" cy="4791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395E4423-69C2-4668-B7B9-E202A55556EF}" type="datetime1">
              <a:rPr kumimoji="0" sz="1408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42946" y="6282696"/>
            <a:ext cx="2912974" cy="4791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F4AF5987-ED99-4ADF-8C12-620597C050FE}" type="footer">
              <a:rPr kumimoji="0" sz="1408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92519" y="6282696"/>
            <a:ext cx="2146402" cy="4791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2B922539-6EE2-401A-A460-1CB79CB88AE7}" type="slidenum">
              <a:rPr kumimoji="0" sz="1408" u="none">
                <a:solidFill>
                  <a:schemeClr val="tx1"/>
                </a:solidFill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9886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26" b="0" i="0" u="none">
          <a:solidFill>
            <a:schemeClr val="tx2"/>
          </a:solidFill>
          <a:latin typeface="Arial" pitchFamily="34" charset="0"/>
          <a:ea typeface="宋体" charset="-122"/>
        </a:defRPr>
      </a:lvl1pPr>
    </p:titleStyle>
    <p:bodyStyle>
      <a:lvl1pPr marL="344957" indent="-344957" algn="l" defTabSz="919886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19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747408" indent="-287464" algn="l" defTabSz="919886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17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149858" indent="-229972" algn="l" defTabSz="919886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14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609801" indent="-229972" algn="l" defTabSz="919886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12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069744" indent="-229972" algn="l" defTabSz="919886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12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1988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1" b="0" i="0" u="none" baseline="0">
          <a:solidFill>
            <a:schemeClr val="tx1"/>
          </a:solidFill>
          <a:effectLst/>
        </a:defRPr>
      </a:lvl1pPr>
      <a:lvl2pPr marL="459943" indent="0" algn="l" defTabSz="91988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1" b="0" i="0" u="none" baseline="0">
          <a:solidFill>
            <a:schemeClr val="tx1"/>
          </a:solidFill>
          <a:effectLst/>
        </a:defRPr>
      </a:lvl2pPr>
      <a:lvl3pPr marL="919886" indent="0" algn="l" defTabSz="91988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1" b="0" i="0" u="none" baseline="0">
          <a:solidFill>
            <a:schemeClr val="tx1"/>
          </a:solidFill>
          <a:effectLst/>
        </a:defRPr>
      </a:lvl3pPr>
      <a:lvl4pPr marL="1379830" indent="0" algn="l" defTabSz="91988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1" b="0" i="0" u="none" baseline="0">
          <a:solidFill>
            <a:schemeClr val="tx1"/>
          </a:solidFill>
          <a:effectLst/>
        </a:defRPr>
      </a:lvl4pPr>
      <a:lvl5pPr marL="1839773" indent="0" algn="l" defTabSz="91988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1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gif" /><Relationship Id="rId6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17.jpeg" /><Relationship Id="rId7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8.jpeg" /><Relationship Id="rId4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8.jpeg" /><Relationship Id="rId4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530331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>
            <p:ph type="body" idx="4294967295"/>
          </p:nvPr>
        </p:nvSpPr>
        <p:spPr>
          <a:xfrm>
            <a:off x="5613544" y="2072938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0000"/>
              </a:lnSpc>
              <a:buNone/>
            </a:pPr>
            <a:r>
              <a:rPr lang="zh-CN" altLang="en-US" sz="18008">
                <a:solidFill>
                  <a:srgbClr val="990033"/>
                </a:solidFill>
                <a:ea typeface="楷体" charset="-122"/>
                <a:sym typeface="Arial" pitchFamily="34" charset="0"/>
              </a:rPr>
              <a:t>是</a:t>
            </a:r>
            <a:r>
              <a:rPr lang="zh-CN" altLang="en-US" sz="117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  <p:sp>
        <p:nvSpPr>
          <p:cNvPr id="2051" name=""/>
          <p:cNvSpPr/>
          <p:nvPr/>
        </p:nvSpPr>
        <p:spPr>
          <a:xfrm>
            <a:off x="5613544" y="986962"/>
            <a:ext cx="3080660" cy="150229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9258"/>
              <a:t> shì</a:t>
            </a:r>
            <a:endParaRPr lang="zh-CN" altLang="en-US" sz="9658"/>
          </a:p>
        </p:txBody>
      </p:sp>
      <p:sp>
        <p:nvSpPr>
          <p:cNvPr id="2052" name=""/>
          <p:cNvSpPr/>
          <p:nvPr/>
        </p:nvSpPr>
        <p:spPr>
          <a:xfrm>
            <a:off x="1050843" y="696303"/>
            <a:ext cx="3079064" cy="1517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/>
            <a:r>
              <a:rPr lang="zh-CN" altLang="en-US" sz="9358">
                <a:latin typeface="Aparajita" charset="0"/>
                <a:ea typeface="楷体" charset="-122"/>
                <a:sym typeface="Arial" pitchFamily="34" charset="0"/>
              </a:rPr>
              <a:t> am</a:t>
            </a:r>
            <a:endParaRPr lang="zh-CN" altLang="en-US" sz="9658">
              <a:latin typeface="Aparajita" charset="0"/>
              <a:ea typeface="楷体" charset="-122"/>
              <a:sym typeface="Arial" pitchFamily="34" charset="0"/>
            </a:endParaRPr>
          </a:p>
        </p:txBody>
      </p:sp>
      <p:sp>
        <p:nvSpPr>
          <p:cNvPr id="2053" name=""/>
          <p:cNvSpPr/>
          <p:nvPr/>
        </p:nvSpPr>
        <p:spPr>
          <a:xfrm>
            <a:off x="1050843" y="4535551"/>
            <a:ext cx="3079064" cy="1517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/>
            <a:r>
              <a:rPr lang="zh-CN" altLang="en-US" sz="9358">
                <a:latin typeface="Aparajita" charset="0"/>
                <a:ea typeface="楷体" charset="-122"/>
                <a:sym typeface="Arial" pitchFamily="34" charset="0"/>
              </a:rPr>
              <a:t>are</a:t>
            </a:r>
            <a:endParaRPr lang="zh-CN" altLang="en-US" sz="9658">
              <a:latin typeface="Aparajita" charset="0"/>
              <a:ea typeface="楷体" charset="-122"/>
              <a:sym typeface="Arial" pitchFamily="34" charset="0"/>
            </a:endParaRPr>
          </a:p>
        </p:txBody>
      </p:sp>
      <p:sp>
        <p:nvSpPr>
          <p:cNvPr id="2054" name=""/>
          <p:cNvSpPr/>
          <p:nvPr/>
        </p:nvSpPr>
        <p:spPr>
          <a:xfrm>
            <a:off x="1050843" y="2552046"/>
            <a:ext cx="3079064" cy="1517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9358">
                <a:latin typeface="Aparajita" charset="0"/>
                <a:ea typeface="楷体" charset="-122"/>
              </a:rPr>
              <a:t> is</a:t>
            </a:r>
            <a:endParaRPr lang="zh-CN" altLang="en-US" sz="9658">
              <a:latin typeface="Aparajita" charset="0"/>
              <a:ea typeface="楷体" charset="-122"/>
            </a:endParaRPr>
          </a:p>
        </p:txBody>
      </p:sp>
      <p:cxnSp>
        <p:nvCxnSpPr>
          <p:cNvPr id="2055" name="箭头 85"/>
          <p:cNvCxnSpPr/>
          <p:nvPr/>
        </p:nvCxnSpPr>
        <p:spPr>
          <a:xfrm>
            <a:off x="3005601" y="1638547"/>
            <a:ext cx="2607942" cy="1448502"/>
          </a:xfrm>
          <a:prstGeom prst="line">
            <a:avLst/>
          </a:prstGeom>
          <a:noFill/>
          <a:ln w="41275"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56" name="箭头 85"/>
          <p:cNvCxnSpPr/>
          <p:nvPr/>
        </p:nvCxnSpPr>
        <p:spPr>
          <a:xfrm>
            <a:off x="3005601" y="3377708"/>
            <a:ext cx="2609539" cy="0"/>
          </a:xfrm>
          <a:prstGeom prst="line">
            <a:avLst/>
          </a:prstGeom>
          <a:noFill/>
          <a:ln w="41275"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57" name="箭头 85"/>
          <p:cNvCxnSpPr/>
          <p:nvPr/>
        </p:nvCxnSpPr>
        <p:spPr>
          <a:xfrm flipV="1">
            <a:off x="3133363" y="3594904"/>
            <a:ext cx="2481777" cy="2026624"/>
          </a:xfrm>
          <a:prstGeom prst="line">
            <a:avLst/>
          </a:prstGeom>
          <a:noFill/>
          <a:ln w="41275"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0" name=""/>
          <p:cNvSpPr/>
          <p:nvPr/>
        </p:nvSpPr>
        <p:spPr>
          <a:xfrm>
            <a:off x="399257" y="1533144"/>
            <a:ext cx="8547278" cy="10254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en-US" altLang="en-US" sz="4930" b="1"/>
              <a:t>Nǐhǎo，</a:t>
            </a:r>
            <a:r>
              <a:rPr lang="zh-CN" altLang="en-US" sz="4830" b="1"/>
              <a:t>    </a:t>
            </a:r>
            <a:r>
              <a:rPr lang="en-US" altLang="en-US" sz="4930" b="1">
                <a:solidFill>
                  <a:srgbClr val="CC0000"/>
                </a:solidFill>
              </a:rPr>
              <a:t>wǒ shì </a:t>
            </a:r>
            <a:r>
              <a:rPr lang="zh-CN" altLang="en-US" sz="4730" b="1">
                <a:solidFill>
                  <a:srgbClr val="CC0000"/>
                </a:solidFill>
              </a:rPr>
              <a:t>   </a:t>
            </a:r>
            <a:r>
              <a:rPr lang="en-US" altLang="en-US" sz="4930" b="1"/>
              <a:t>Màikè</a:t>
            </a:r>
            <a:endParaRPr lang="en-US" altLang="en-US" sz="5030" b="1"/>
          </a:p>
        </p:txBody>
      </p:sp>
      <p:sp>
        <p:nvSpPr>
          <p:cNvPr id="2061" name=""/>
          <p:cNvSpPr/>
          <p:nvPr/>
        </p:nvSpPr>
        <p:spPr>
          <a:xfrm>
            <a:off x="253928" y="2435464"/>
            <a:ext cx="8547278" cy="23221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en-US" altLang="en-US" sz="8954" b="1">
                <a:latin typeface="Times New Roman" charset="0"/>
                <a:ea typeface="华文中宋" charset="-122"/>
              </a:rPr>
              <a:t>你好，</a:t>
            </a:r>
            <a:r>
              <a:rPr lang="en-US" altLang="en-US" sz="8854" b="1">
                <a:solidFill>
                  <a:srgbClr val="CC0000"/>
                </a:solidFill>
                <a:latin typeface="Times New Roman" charset="0"/>
                <a:ea typeface="华文中宋" charset="-122"/>
              </a:rPr>
              <a:t>我</a:t>
            </a:r>
            <a:r>
              <a:rPr lang="en-US" altLang="en-US" sz="8954" b="1" u="sng">
                <a:solidFill>
                  <a:srgbClr val="CC0000"/>
                </a:solidFill>
                <a:latin typeface="Times New Roman" charset="0"/>
                <a:ea typeface="华文中宋" charset="-122"/>
              </a:rPr>
              <a:t>是</a:t>
            </a:r>
            <a:r>
              <a:rPr lang="zh-CN" altLang="en-US" sz="8754" b="1">
                <a:solidFill>
                  <a:srgbClr val="CC0000"/>
                </a:solidFill>
                <a:latin typeface="Times New Roman" charset="0"/>
                <a:ea typeface="华文中宋" charset="-122"/>
              </a:rPr>
              <a:t> </a:t>
            </a:r>
            <a:r>
              <a:rPr lang="en-US" altLang="en-US" sz="8854" b="1">
                <a:latin typeface="Times New Roman" charset="0"/>
                <a:ea typeface="华文中宋" charset="-122"/>
              </a:rPr>
              <a:t>麦克</a:t>
            </a:r>
            <a:endParaRPr lang="en-US" altLang="en-US" sz="9054" b="1">
              <a:latin typeface="Times New Roman" charset="0"/>
              <a:ea typeface="华文中宋" charset="-122"/>
            </a:endParaRPr>
          </a:p>
          <a:p>
            <a:pPr lvl="0" algn="ctr">
              <a:lnSpc>
                <a:spcPct val="130000"/>
              </a:lnSpc>
            </a:pP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062" name=""/>
          <p:cNvSpPr/>
          <p:nvPr/>
        </p:nvSpPr>
        <p:spPr>
          <a:xfrm>
            <a:off x="544587" y="4799061"/>
            <a:ext cx="8547278" cy="13027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en-US" altLang="en-US" sz="7648" b="1"/>
              <a:t>Hello! </a:t>
            </a:r>
            <a:r>
              <a:rPr lang="zh-CN" altLang="en-US" sz="7948" b="1"/>
              <a:t> </a:t>
            </a:r>
            <a:r>
              <a:rPr lang="en-US" altLang="en-US" sz="7748" b="1">
                <a:solidFill>
                  <a:srgbClr val="990033"/>
                </a:solidFill>
              </a:rPr>
              <a:t>I</a:t>
            </a:r>
            <a:r>
              <a:rPr lang="zh-CN" altLang="en-US" sz="7848" b="1">
                <a:solidFill>
                  <a:srgbClr val="990033"/>
                </a:solidFill>
              </a:rPr>
              <a:t> </a:t>
            </a:r>
            <a:r>
              <a:rPr lang="zh-CN" altLang="en-US" sz="7948" b="1" u="sng">
                <a:solidFill>
                  <a:srgbClr val="990033"/>
                </a:solidFill>
              </a:rPr>
              <a:t>a</a:t>
            </a:r>
            <a:r>
              <a:rPr lang="en-US" altLang="en-US" sz="7848" b="1" u="sng">
                <a:solidFill>
                  <a:srgbClr val="990033"/>
                </a:solidFill>
              </a:rPr>
              <a:t>m</a:t>
            </a:r>
            <a:r>
              <a:rPr lang="en-US" altLang="en-US" sz="7648" b="1"/>
              <a:t> </a:t>
            </a:r>
            <a:r>
              <a:rPr lang="zh-CN" altLang="en-US" sz="7848" b="1"/>
              <a:t> </a:t>
            </a:r>
            <a:r>
              <a:rPr lang="en-US" altLang="en-US" sz="7948" b="1"/>
              <a:t>Mike.</a:t>
            </a:r>
            <a:endParaRPr lang="en-US" altLang="en-US" sz="8048"/>
          </a:p>
        </p:txBody>
      </p:sp>
      <p:sp>
        <p:nvSpPr>
          <p:cNvPr id="2063" name=""/>
          <p:cNvSpPr/>
          <p:nvPr>
            <p:ph type="title" idx="4294967295"/>
          </p:nvPr>
        </p:nvSpPr>
        <p:spPr>
          <a:xfrm>
            <a:off x="459944" y="276286"/>
            <a:ext cx="8278977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1988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26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064" name=""/>
          <p:cNvSpPr/>
          <p:nvPr>
            <p:ph type="body" idx="4294967295"/>
          </p:nvPr>
        </p:nvSpPr>
        <p:spPr>
          <a:xfrm>
            <a:off x="459944" y="1609801"/>
            <a:ext cx="8278977" cy="45531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7" name=""/>
          <p:cNvSpPr/>
          <p:nvPr>
            <p:ph type="body" idx="4294967295"/>
          </p:nvPr>
        </p:nvSpPr>
        <p:spPr>
          <a:xfrm>
            <a:off x="5613544" y="2072938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0000"/>
              </a:lnSpc>
              <a:buNone/>
            </a:pPr>
            <a:r>
              <a:rPr lang="zh-CN" altLang="en-US" sz="17808">
                <a:solidFill>
                  <a:srgbClr val="990033"/>
                </a:solidFill>
                <a:ea typeface="楷体" charset="-122"/>
                <a:sym typeface="Arial" pitchFamily="34" charset="0"/>
              </a:rPr>
              <a:t>的</a:t>
            </a:r>
            <a:r>
              <a:rPr lang="zh-CN" altLang="en-US" sz="117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  <p:sp>
        <p:nvSpPr>
          <p:cNvPr id="2068" name=""/>
          <p:cNvSpPr/>
          <p:nvPr/>
        </p:nvSpPr>
        <p:spPr>
          <a:xfrm>
            <a:off x="5613544" y="986962"/>
            <a:ext cx="3080660" cy="15480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9558"/>
              <a:t> de</a:t>
            </a:r>
            <a:endParaRPr lang="zh-CN" altLang="en-US" sz="9658"/>
          </a:p>
        </p:txBody>
      </p:sp>
      <p:sp>
        <p:nvSpPr>
          <p:cNvPr id="2069" name=""/>
          <p:cNvSpPr/>
          <p:nvPr/>
        </p:nvSpPr>
        <p:spPr>
          <a:xfrm>
            <a:off x="905514" y="1478845"/>
            <a:ext cx="4562700" cy="294363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/>
            <a:r>
              <a:rPr lang="zh-CN" altLang="en-US" sz="9358">
                <a:latin typeface="Aparajita" charset="0"/>
                <a:ea typeface="楷体" charset="-122"/>
                <a:sym typeface="Arial" pitchFamily="34" charset="0"/>
              </a:rPr>
              <a:t> belong to</a:t>
            </a:r>
            <a:endParaRPr lang="zh-CN" altLang="en-US" sz="9658">
              <a:latin typeface="Aparajita" charset="0"/>
              <a:ea typeface="楷体" charset="-122"/>
              <a:sym typeface="Arial" pitchFamily="34" charset="0"/>
            </a:endParaRPr>
          </a:p>
        </p:txBody>
      </p:sp>
      <p:sp>
        <p:nvSpPr>
          <p:cNvPr id="2070" name=""/>
          <p:cNvSpPr/>
          <p:nvPr/>
        </p:nvSpPr>
        <p:spPr>
          <a:xfrm>
            <a:off x="903917" y="3334588"/>
            <a:ext cx="3079064" cy="15327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9458">
                <a:latin typeface="Aparajita" charset="0"/>
                <a:ea typeface="楷体" charset="-122"/>
              </a:rPr>
              <a:t> of</a:t>
            </a:r>
            <a:endParaRPr lang="zh-CN" altLang="en-US" sz="9658">
              <a:latin typeface="Aparajita" charset="0"/>
              <a:ea typeface="楷体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3" name=""/>
          <p:cNvSpPr/>
          <p:nvPr/>
        </p:nvSpPr>
        <p:spPr>
          <a:xfrm>
            <a:off x="399257" y="1533144"/>
            <a:ext cx="8547278" cy="10064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830" b="1"/>
              <a:t>   tā</a:t>
            </a:r>
            <a:r>
              <a:rPr lang="en-US" altLang="en-US" sz="4630" b="1">
                <a:solidFill>
                  <a:srgbClr val="CC0000"/>
                </a:solidFill>
              </a:rPr>
              <a:t> </a:t>
            </a:r>
            <a:r>
              <a:rPr lang="en-US" altLang="en-US" sz="4630" b="1"/>
              <a:t>shì </a:t>
            </a:r>
            <a:r>
              <a:rPr lang="zh-CN" altLang="en-US" sz="4830" b="1">
                <a:solidFill>
                  <a:srgbClr val="CC0000"/>
                </a:solidFill>
              </a:rPr>
              <a:t>    wǒ de  </a:t>
            </a:r>
            <a:r>
              <a:rPr lang="zh-CN" altLang="en-US" sz="4630" b="1"/>
              <a:t> mǔqīn</a:t>
            </a:r>
            <a:endParaRPr lang="zh-CN" altLang="en-US" sz="5030" b="1"/>
          </a:p>
        </p:txBody>
      </p:sp>
      <p:sp>
        <p:nvSpPr>
          <p:cNvPr id="2074" name=""/>
          <p:cNvSpPr/>
          <p:nvPr/>
        </p:nvSpPr>
        <p:spPr>
          <a:xfrm>
            <a:off x="253928" y="2435464"/>
            <a:ext cx="8547278" cy="23221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8754" b="1">
                <a:latin typeface="Times New Roman" charset="0"/>
                <a:ea typeface="华文中宋" charset="-122"/>
              </a:rPr>
              <a:t>她</a:t>
            </a:r>
            <a:r>
              <a:rPr lang="en-US" altLang="en-US" sz="8654" b="1">
                <a:latin typeface="Times New Roman" charset="0"/>
                <a:ea typeface="华文中宋" charset="-122"/>
              </a:rPr>
              <a:t>是</a:t>
            </a:r>
            <a:r>
              <a:rPr lang="zh-CN" altLang="en-US" sz="8654" b="1">
                <a:latin typeface="Times New Roman" charset="0"/>
                <a:ea typeface="华文中宋" charset="-122"/>
              </a:rPr>
              <a:t> </a:t>
            </a:r>
            <a:r>
              <a:rPr lang="zh-CN" altLang="en-US" sz="8854" b="1">
                <a:solidFill>
                  <a:srgbClr val="CC0000"/>
                </a:solidFill>
                <a:latin typeface="Times New Roman" charset="0"/>
                <a:ea typeface="华文中宋" charset="-122"/>
              </a:rPr>
              <a:t>我的</a:t>
            </a:r>
            <a:r>
              <a:rPr lang="zh-CN" altLang="en-US" sz="8954" b="1">
                <a:latin typeface="Times New Roman" charset="0"/>
                <a:ea typeface="华文中宋" charset="-122"/>
              </a:rPr>
              <a:t>母亲</a:t>
            </a:r>
            <a:endParaRPr lang="zh-CN" altLang="en-US" sz="9054" b="1">
              <a:latin typeface="Times New Roman" charset="0"/>
              <a:ea typeface="华文中宋" charset="-122"/>
            </a:endParaRPr>
          </a:p>
          <a:p>
            <a:pPr lvl="0" algn="ctr">
              <a:lnSpc>
                <a:spcPct val="130000"/>
              </a:lnSpc>
            </a:pP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075" name=""/>
          <p:cNvSpPr/>
          <p:nvPr/>
        </p:nvSpPr>
        <p:spPr>
          <a:xfrm>
            <a:off x="255525" y="4799061"/>
            <a:ext cx="8837936" cy="13027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7848" b="1"/>
              <a:t>She is </a:t>
            </a:r>
            <a:r>
              <a:rPr lang="zh-CN" altLang="en-US" sz="7948" b="1">
                <a:solidFill>
                  <a:srgbClr val="CC0000"/>
                </a:solidFill>
              </a:rPr>
              <a:t>my</a:t>
            </a:r>
            <a:r>
              <a:rPr lang="zh-CN" altLang="en-US" sz="7648" b="1"/>
              <a:t> mother.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8" name=""/>
          <p:cNvSpPr/>
          <p:nvPr>
            <p:ph type="body" idx="4294967295"/>
          </p:nvPr>
        </p:nvSpPr>
        <p:spPr>
          <a:xfrm>
            <a:off x="108598" y="696303"/>
            <a:ext cx="8909803" cy="69534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75000"/>
              </a:lnSpc>
              <a:buNone/>
            </a:pPr>
            <a:r>
              <a:rPr lang="en-US" altLang="en-US" sz="15092">
                <a:latin typeface="Times New Roman" charset="0"/>
                <a:sym typeface="Arial" pitchFamily="34" charset="0"/>
              </a:rPr>
              <a:t>父亲</a:t>
            </a:r>
            <a:r>
              <a:rPr lang="zh-CN" altLang="en-US" sz="15392">
                <a:latin typeface="Times New Roman" charset="0"/>
                <a:sym typeface="Arial" pitchFamily="34" charset="0"/>
              </a:rPr>
              <a:t> </a:t>
            </a:r>
            <a:r>
              <a:rPr lang="en-US" altLang="en-US" sz="5032">
                <a:latin typeface="Times New Roman" charset="0"/>
              </a:rPr>
              <a:t>fù qīn      father </a:t>
            </a:r>
            <a:endParaRPr lang="en-US" altLang="en-US" sz="5432">
              <a:latin typeface="Times New Roman" charset="0"/>
            </a:endParaRPr>
          </a:p>
          <a:p>
            <a:pPr lvl="0">
              <a:lnSpc>
                <a:spcPct val="75000"/>
              </a:lnSpc>
              <a:buNone/>
            </a:pPr>
            <a:r>
              <a:rPr lang="en-US" altLang="en-US" sz="8653">
                <a:latin typeface="Times New Roman" charset="0"/>
              </a:rPr>
              <a:t>  </a:t>
            </a:r>
            <a:endParaRPr lang="en-US" altLang="en-US" sz="8853">
              <a:latin typeface="Times New Roman" charset="0"/>
            </a:endParaRPr>
          </a:p>
          <a:p>
            <a:pPr lvl="0">
              <a:lnSpc>
                <a:spcPct val="75000"/>
              </a:lnSpc>
              <a:buNone/>
            </a:pPr>
            <a:r>
              <a:rPr lang="en-US" altLang="en-US" sz="15092">
                <a:latin typeface="Times New Roman" charset="0"/>
                <a:sym typeface="Arial" pitchFamily="34" charset="0"/>
              </a:rPr>
              <a:t>爸爸 </a:t>
            </a:r>
            <a:r>
              <a:rPr lang="en-US" altLang="en-US" sz="5032">
                <a:latin typeface="Times New Roman" charset="0"/>
                <a:sym typeface="Arial" pitchFamily="34" charset="0"/>
              </a:rPr>
              <a:t>bàbà          dad  </a:t>
            </a:r>
            <a:endParaRPr lang="en-US" altLang="en-US" sz="5432">
              <a:latin typeface="Times New Roman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2" name="New shape"/>
          <p:cNvSpPr/>
          <p:nvPr/>
        </p:nvSpPr>
        <p:spPr>
          <a:xfrm>
            <a:off x="0" y="0"/>
            <a:ext cx="9198864" cy="68991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2 bags of biscuits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píng   pí  jǐu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妹妹                    mèi mei               younger sister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爸爸 bàbà          dad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bǎ    dāo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How much is that?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What do you want (to buy)?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Ask   for   a  Price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Hello!  I am  Mike.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Hello!  I am  Mike.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yǒu      líng qián   me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How much is this?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hé    niǔ  nǎi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爸爸 bàbà          dad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你要   买 什么 ？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How much （are these） together？</a:t>
            </a:r>
          </a:p>
        </p:txBody>
      </p:sp>
      <p:pic>
        <p:nvPicPr>
          <p:cNvPr id="2083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98864" cy="6899148"/>
          </a:xfrm>
          <a:prstGeom prst="rect">
            <a:avLst/>
          </a:prstGeom>
        </p:spPr>
      </p:pic>
      <p:sp>
        <p:nvSpPr>
          <p:cNvPr id="2081" name=""/>
          <p:cNvSpPr/>
          <p:nvPr>
            <p:ph type="body" idx="4294967295"/>
          </p:nvPr>
        </p:nvSpPr>
        <p:spPr>
          <a:xfrm>
            <a:off x="108598" y="263509"/>
            <a:ext cx="8909803" cy="69534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75000"/>
              </a:lnSpc>
              <a:buNone/>
            </a:pPr>
            <a:endParaRPr lang="en-US" altLang="en-US" sz="4426">
              <a:latin typeface="Times New Roman" charset="0"/>
            </a:endParaRPr>
          </a:p>
          <a:p>
            <a:pPr lvl="0">
              <a:lnSpc>
                <a:spcPct val="75000"/>
              </a:lnSpc>
              <a:buNone/>
            </a:pPr>
            <a:r>
              <a:rPr lang="en-US" altLang="en-US" sz="15192">
                <a:latin typeface="Times New Roman" charset="0"/>
                <a:sym typeface="Arial" pitchFamily="34" charset="0"/>
              </a:rPr>
              <a:t>母亲</a:t>
            </a:r>
            <a:r>
              <a:rPr lang="en-US" altLang="en-US" sz="7244">
                <a:latin typeface="Times New Roman" charset="0"/>
                <a:sym typeface="Arial" pitchFamily="34" charset="0"/>
              </a:rPr>
              <a:t> </a:t>
            </a:r>
            <a:r>
              <a:rPr lang="en-US" altLang="en-US" sz="4126">
                <a:latin typeface="Times New Roman" charset="0"/>
              </a:rPr>
              <a:t> </a:t>
            </a:r>
            <a:r>
              <a:rPr lang="en-US" altLang="en-US" sz="5332">
                <a:latin typeface="Times New Roman" charset="0"/>
                <a:sym typeface="Arial" pitchFamily="34" charset="0"/>
              </a:rPr>
              <a:t>mǔ qīn   mother</a:t>
            </a:r>
            <a:endParaRPr lang="en-US" altLang="en-US" sz="5432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75000"/>
              </a:lnSpc>
              <a:buNone/>
            </a:pPr>
            <a:endParaRPr lang="en-US" altLang="en-US" sz="5432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75000"/>
              </a:lnSpc>
              <a:buNone/>
            </a:pPr>
            <a:r>
              <a:rPr lang="en-US" altLang="en-US" sz="15392">
                <a:latin typeface="Times New Roman" charset="0"/>
                <a:sym typeface="Arial" pitchFamily="34" charset="0"/>
              </a:rPr>
              <a:t>妈妈</a:t>
            </a:r>
            <a:r>
              <a:rPr lang="en-US" altLang="en-US" sz="8049">
                <a:latin typeface="Times New Roman" charset="0"/>
                <a:sym typeface="Arial" pitchFamily="34" charset="0"/>
              </a:rPr>
              <a:t> </a:t>
            </a:r>
            <a:r>
              <a:rPr lang="en-US" altLang="en-US" sz="4126">
                <a:latin typeface="Times New Roman" charset="0"/>
              </a:rPr>
              <a:t> </a:t>
            </a:r>
            <a:r>
              <a:rPr lang="en-US" altLang="en-US" sz="5332">
                <a:latin typeface="Times New Roman" charset="0"/>
                <a:sym typeface="Arial" pitchFamily="34" charset="0"/>
              </a:rPr>
              <a:t>māmā  </a:t>
            </a:r>
            <a:r>
              <a:rPr lang="zh-CN" altLang="en-US" sz="5132">
                <a:latin typeface="Times New Roman" charset="0"/>
                <a:sym typeface="Arial" pitchFamily="34" charset="0"/>
              </a:rPr>
              <a:t>  </a:t>
            </a:r>
            <a:r>
              <a:rPr lang="en-US" altLang="en-US" sz="5332">
                <a:latin typeface="Times New Roman" charset="0"/>
                <a:sym typeface="Arial" pitchFamily="34" charset="0"/>
              </a:rPr>
              <a:t>mum</a:t>
            </a:r>
            <a:endParaRPr lang="en-US" altLang="en-US" sz="5432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75000"/>
              </a:lnSpc>
            </a:pPr>
            <a:endParaRPr lang="en-US" altLang="en-US" sz="805">
              <a:latin typeface="Times New Roman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4" name=""/>
          <p:cNvSpPr/>
          <p:nvPr>
            <p:ph type="body" idx="4294967295"/>
          </p:nvPr>
        </p:nvSpPr>
        <p:spPr>
          <a:xfrm>
            <a:off x="-30343" y="-166091"/>
            <a:ext cx="10353511" cy="69470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75000"/>
              </a:lnSpc>
              <a:buNone/>
            </a:pPr>
            <a:endParaRPr lang="en-US" altLang="en-US" sz="4024">
              <a:latin typeface="Times New Roman" charset="0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en-US" sz="13684">
                <a:latin typeface="Times New Roman" charset="0"/>
                <a:sym typeface="Arial" pitchFamily="34" charset="0"/>
              </a:rPr>
              <a:t>爷爷</a:t>
            </a:r>
            <a:r>
              <a:rPr lang="en-US" altLang="en-US" sz="2617">
                <a:latin typeface="Times New Roman" charset="0"/>
              </a:rPr>
              <a:t>  </a:t>
            </a:r>
            <a:r>
              <a:rPr lang="zh-CN" altLang="en-US" sz="2617">
                <a:latin typeface="Times New Roman" charset="0"/>
              </a:rPr>
              <a:t>              </a:t>
            </a:r>
            <a:r>
              <a:rPr lang="en-US" altLang="en-US" sz="4429">
                <a:latin typeface="Times New Roman" charset="0"/>
                <a:sym typeface="Arial" pitchFamily="34" charset="0"/>
              </a:rPr>
              <a:t>yé ye</a:t>
            </a:r>
            <a:endParaRPr lang="en-US" altLang="en-US" sz="4829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en-US" sz="4529">
                <a:latin typeface="Times New Roman" charset="0"/>
                <a:sym typeface="Arial" pitchFamily="34" charset="0"/>
              </a:rPr>
              <a:t> </a:t>
            </a:r>
            <a:r>
              <a:rPr lang="zh-CN" altLang="en-US" sz="4429">
                <a:latin typeface="Times New Roman" charset="0"/>
                <a:sym typeface="Arial" pitchFamily="34" charset="0"/>
              </a:rPr>
              <a:t>                                  </a:t>
            </a:r>
            <a:r>
              <a:rPr lang="en-US" altLang="en-US" sz="4629">
                <a:latin typeface="Times New Roman" charset="0"/>
                <a:sym typeface="Arial" pitchFamily="34" charset="0"/>
              </a:rPr>
              <a:t>grandfather</a:t>
            </a:r>
            <a:r>
              <a:rPr lang="en-US" altLang="en-US" sz="2417">
                <a:latin typeface="Times New Roman" charset="0"/>
              </a:rPr>
              <a:t> </a:t>
            </a:r>
            <a:endParaRPr lang="en-US" altLang="en-US" sz="2817">
              <a:latin typeface="Times New Roman" charset="0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en-US" sz="13684">
                <a:latin typeface="Times New Roman" charset="0"/>
                <a:sym typeface="Arial" pitchFamily="34" charset="0"/>
              </a:rPr>
              <a:t>奶奶</a:t>
            </a:r>
            <a:r>
              <a:rPr lang="en-US" altLang="en-US" sz="2517">
                <a:latin typeface="Times New Roman" charset="0"/>
              </a:rPr>
              <a:t>  </a:t>
            </a:r>
            <a:r>
              <a:rPr lang="zh-CN" altLang="en-US" sz="2517">
                <a:latin typeface="Times New Roman" charset="0"/>
              </a:rPr>
              <a:t>            </a:t>
            </a:r>
            <a:r>
              <a:rPr lang="en-US" altLang="en-US" sz="2517">
                <a:latin typeface="Times New Roman" charset="0"/>
              </a:rPr>
              <a:t> </a:t>
            </a:r>
            <a:r>
              <a:rPr lang="en-US" altLang="en-US" sz="4629">
                <a:latin typeface="Times New Roman" charset="0"/>
                <a:sym typeface="Arial" pitchFamily="34" charset="0"/>
              </a:rPr>
              <a:t>nǎi nɑi</a:t>
            </a:r>
            <a:endParaRPr lang="en-US" altLang="en-US" sz="4829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en-US" sz="4429">
                <a:latin typeface="Times New Roman" charset="0"/>
                <a:sym typeface="Arial" pitchFamily="34" charset="0"/>
              </a:rPr>
              <a:t> </a:t>
            </a:r>
            <a:r>
              <a:rPr lang="zh-CN" altLang="en-US" sz="4529">
                <a:latin typeface="Times New Roman" charset="0"/>
                <a:sym typeface="Arial" pitchFamily="34" charset="0"/>
              </a:rPr>
              <a:t>                               </a:t>
            </a:r>
            <a:r>
              <a:rPr lang="en-US" altLang="en-US" sz="4429">
                <a:latin typeface="Times New Roman" charset="0"/>
                <a:sym typeface="Arial" pitchFamily="34" charset="0"/>
              </a:rPr>
              <a:t>grandmother</a:t>
            </a:r>
            <a:endParaRPr lang="en-US" altLang="en-US" sz="4829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75000"/>
              </a:lnSpc>
              <a:buNone/>
            </a:pPr>
            <a:endParaRPr lang="en-US" altLang="en-US" sz="2817">
              <a:latin typeface="Times New Roman" charset="0"/>
            </a:endParaRPr>
          </a:p>
          <a:p>
            <a:pPr lvl="0">
              <a:lnSpc>
                <a:spcPct val="75000"/>
              </a:lnSpc>
            </a:pPr>
            <a:endParaRPr lang="en-US" altLang="en-US" sz="704">
              <a:latin typeface="Times New Roman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7" name=""/>
          <p:cNvSpPr/>
          <p:nvPr>
            <p:ph type="body" idx="4294967295"/>
          </p:nvPr>
        </p:nvSpPr>
        <p:spPr>
          <a:xfrm>
            <a:off x="108598" y="-92627"/>
            <a:ext cx="8909803" cy="69470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75000"/>
              </a:lnSpc>
              <a:buNone/>
            </a:pPr>
            <a:endParaRPr lang="en-US" altLang="en-US">
              <a:latin typeface="Times New Roman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12376">
                <a:latin typeface="Times New Roman" charset="0"/>
                <a:sym typeface="Arial" pitchFamily="34" charset="0"/>
              </a:rPr>
              <a:t>外公</a:t>
            </a:r>
            <a:r>
              <a:rPr lang="en-US" altLang="en-US" sz="1812">
                <a:latin typeface="Times New Roman" charset="0"/>
              </a:rPr>
              <a:t>  </a:t>
            </a:r>
            <a:r>
              <a:rPr lang="zh-CN" altLang="en-US" sz="1712">
                <a:latin typeface="Times New Roman" charset="0"/>
              </a:rPr>
              <a:t>                      </a:t>
            </a:r>
            <a:r>
              <a:rPr lang="en-US" altLang="en-US" sz="1612">
                <a:latin typeface="Times New Roman" charset="0"/>
              </a:rPr>
              <a:t> </a:t>
            </a:r>
            <a:r>
              <a:rPr lang="en-US" altLang="en-US" sz="3824">
                <a:latin typeface="Times New Roman" charset="0"/>
                <a:sym typeface="Arial" pitchFamily="34" charset="0"/>
              </a:rPr>
              <a:t>wài gōng</a:t>
            </a:r>
            <a:r>
              <a:rPr lang="zh-CN" altLang="en-US" sz="3824">
                <a:latin typeface="Times New Roman" charset="0"/>
                <a:sym typeface="Arial" pitchFamily="34" charset="0"/>
              </a:rPr>
              <a:t>                    </a:t>
            </a:r>
            <a:r>
              <a:rPr lang="en-US" altLang="en-US" sz="3724">
                <a:latin typeface="Times New Roman" charset="0"/>
                <a:sym typeface="Arial" pitchFamily="34" charset="0"/>
              </a:rPr>
              <a:t>     </a:t>
            </a:r>
            <a:r>
              <a:rPr lang="zh-CN" altLang="en-US" sz="3824">
                <a:latin typeface="Times New Roman" charset="0"/>
                <a:sym typeface="Arial" pitchFamily="34" charset="0"/>
              </a:rPr>
              <a:t>    </a:t>
            </a:r>
            <a:r>
              <a:rPr lang="en-US" altLang="en-US" sz="3724">
                <a:latin typeface="Times New Roman" charset="0"/>
                <a:sym typeface="Arial" pitchFamily="34" charset="0"/>
              </a:rPr>
              <a:t>maternal  grandfather </a:t>
            </a:r>
            <a:endParaRPr lang="en-US" altLang="en-US" sz="4024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4024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4024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12576">
                <a:latin typeface="Times New Roman" charset="0"/>
                <a:sym typeface="Arial" pitchFamily="34" charset="0"/>
              </a:rPr>
              <a:t>外婆</a:t>
            </a:r>
            <a:r>
              <a:rPr lang="en-US" altLang="en-US" sz="1812">
                <a:latin typeface="Times New Roman" charset="0"/>
              </a:rPr>
              <a:t>  </a:t>
            </a:r>
            <a:r>
              <a:rPr lang="zh-CN" altLang="en-US" sz="1612">
                <a:latin typeface="Times New Roman" charset="0"/>
              </a:rPr>
              <a:t>                             </a:t>
            </a:r>
            <a:r>
              <a:rPr lang="en-US" altLang="en-US" sz="1712">
                <a:latin typeface="Times New Roman" charset="0"/>
              </a:rPr>
              <a:t> </a:t>
            </a:r>
            <a:r>
              <a:rPr lang="en-US" altLang="en-US" sz="3924">
                <a:latin typeface="Times New Roman" charset="0"/>
                <a:sym typeface="Arial" pitchFamily="34" charset="0"/>
              </a:rPr>
              <a:t>wài pó </a:t>
            </a:r>
            <a:r>
              <a:rPr lang="zh-CN" altLang="en-US" sz="3724">
                <a:latin typeface="Times New Roman" charset="0"/>
                <a:sym typeface="Arial" pitchFamily="34" charset="0"/>
              </a:rPr>
              <a:t>   </a:t>
            </a:r>
            <a:r>
              <a:rPr lang="en-US" altLang="en-US" sz="3724">
                <a:latin typeface="Times New Roman" charset="0"/>
                <a:sym typeface="Arial" pitchFamily="34" charset="0"/>
              </a:rPr>
              <a:t>        maternal  grandmother </a:t>
            </a:r>
            <a:endParaRPr lang="en-US" altLang="en-US" sz="4024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75000"/>
              </a:lnSpc>
            </a:pPr>
            <a:endParaRPr lang="en-US" altLang="en-US" sz="2012">
              <a:latin typeface="Times New Roman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0" name=""/>
          <p:cNvSpPr/>
          <p:nvPr>
            <p:ph type="title" idx="4294967295"/>
          </p:nvPr>
        </p:nvSpPr>
        <p:spPr>
          <a:xfrm>
            <a:off x="459944" y="276286"/>
            <a:ext cx="8278977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1988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26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/>
        </p:txBody>
      </p:sp>
      <p:pic>
        <p:nvPicPr>
          <p:cNvPr id="2091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2188" y="239553"/>
            <a:ext cx="7761541" cy="646954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2" name=""/>
          <p:cNvSpPr/>
          <p:nvPr/>
        </p:nvSpPr>
        <p:spPr>
          <a:xfrm>
            <a:off x="180465" y="5704573"/>
            <a:ext cx="8278977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defPPr>
              <a:defRPr lang="zh-CN"/>
            </a:defPPr>
            <a:lvl1pPr marL="0" indent="0" algn="ctr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26" b="0" i="0" u="none" kern="1200">
                <a:solidFill>
                  <a:schemeClr val="tx2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6340">
                <a:solidFill>
                  <a:srgbClr val="CC0000"/>
                </a:solidFill>
              </a:rPr>
              <a:t>Family Tree</a:t>
            </a:r>
            <a:endParaRPr lang="zh-CN" altLang="en-US" sz="3622"/>
          </a:p>
        </p:txBody>
      </p:sp>
      <p:pic>
        <p:nvPicPr>
          <p:cNvPr id="2093" name=""/>
          <p:cNvPicPr/>
          <p:nvPr/>
        </p:nvPicPr>
        <p:blipFill>
          <a:blip r:embed="rId3"/>
          <a:srcRect l="4295" t="1530" r="3742"/>
          <a:stretch>
            <a:fillRect/>
          </a:stretch>
        </p:blipFill>
        <p:spPr>
          <a:xfrm>
            <a:off x="0" y="190047"/>
            <a:ext cx="9214834" cy="65350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6" name=""/>
          <p:cNvSpPr/>
          <p:nvPr>
            <p:ph type="body" idx="4294967295"/>
          </p:nvPr>
        </p:nvSpPr>
        <p:spPr>
          <a:xfrm>
            <a:off x="108598" y="-94224"/>
            <a:ext cx="8909803" cy="69470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75000"/>
              </a:lnSpc>
              <a:buNone/>
            </a:pPr>
            <a:endParaRPr lang="en-US" altLang="en-US" sz="3622">
              <a:latin typeface="Times New Roman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11369">
                <a:latin typeface="Times New Roman" charset="0"/>
                <a:sym typeface="Arial" pitchFamily="34" charset="0"/>
              </a:rPr>
              <a:t>哥哥</a:t>
            </a:r>
            <a:r>
              <a:rPr lang="en-US" altLang="en-US" sz="2014">
                <a:latin typeface="Times New Roman" charset="0"/>
              </a:rPr>
              <a:t>  </a:t>
            </a:r>
            <a:r>
              <a:rPr lang="zh-CN" altLang="en-US" sz="2114">
                <a:latin typeface="Times New Roman" charset="0"/>
              </a:rPr>
              <a:t>                      </a:t>
            </a:r>
            <a:r>
              <a:rPr lang="en-US" altLang="en-US" sz="2214">
                <a:latin typeface="Times New Roman" charset="0"/>
              </a:rPr>
              <a:t> </a:t>
            </a:r>
            <a:r>
              <a:rPr lang="en-US" altLang="en-US" sz="5636">
                <a:latin typeface="Tahoma"/>
                <a:ea typeface="Tahoma" charset="0"/>
                <a:sym typeface="Arial" pitchFamily="34" charset="0"/>
              </a:rPr>
              <a:t>gē ge</a:t>
            </a:r>
            <a:r>
              <a:rPr lang="zh-CN" altLang="en-US" sz="4226">
                <a:latin typeface="Times New Roman" charset="0"/>
                <a:sym typeface="Arial" pitchFamily="34" charset="0"/>
              </a:rPr>
              <a:t>                    </a:t>
            </a:r>
            <a:r>
              <a:rPr lang="en-US" altLang="en-US" sz="4026">
                <a:latin typeface="Times New Roman" charset="0"/>
                <a:sym typeface="Arial" pitchFamily="34" charset="0"/>
              </a:rPr>
              <a:t>     </a:t>
            </a:r>
            <a:r>
              <a:rPr lang="zh-CN" altLang="en-US" sz="4326">
                <a:latin typeface="Times New Roman" charset="0"/>
                <a:sym typeface="Arial" pitchFamily="34" charset="0"/>
              </a:rPr>
              <a:t>    </a:t>
            </a:r>
            <a:r>
              <a:rPr lang="en-US" altLang="en-US" sz="4126">
                <a:latin typeface="Times New Roman" charset="0"/>
                <a:sym typeface="Arial" pitchFamily="34" charset="0"/>
              </a:rPr>
              <a:t>older  brother </a:t>
            </a:r>
            <a:endParaRPr lang="en-US" altLang="en-US" sz="4426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4426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4426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12676">
                <a:latin typeface="Times New Roman" charset="0"/>
                <a:sym typeface="Arial" pitchFamily="34" charset="0"/>
              </a:rPr>
              <a:t>弟弟</a:t>
            </a:r>
            <a:r>
              <a:rPr lang="en-US" altLang="en-US" sz="2314">
                <a:latin typeface="Times New Roman" charset="0"/>
              </a:rPr>
              <a:t>  </a:t>
            </a:r>
            <a:r>
              <a:rPr lang="zh-CN" altLang="en-US" sz="2214">
                <a:latin typeface="Times New Roman" charset="0"/>
              </a:rPr>
              <a:t>                        </a:t>
            </a:r>
            <a:r>
              <a:rPr lang="en-US" altLang="en-US" sz="5636">
                <a:latin typeface="Tahoma"/>
                <a:ea typeface="Tahoma" charset="0"/>
                <a:sym typeface="Arial" pitchFamily="34" charset="0"/>
              </a:rPr>
              <a:t>dì di </a:t>
            </a:r>
            <a:r>
              <a:rPr lang="zh-CN" altLang="en-US" sz="4326">
                <a:latin typeface="Times New Roman" charset="0"/>
                <a:sym typeface="Arial" pitchFamily="34" charset="0"/>
              </a:rPr>
              <a:t>   </a:t>
            </a:r>
            <a:r>
              <a:rPr lang="en-US" altLang="en-US" sz="4126">
                <a:latin typeface="Times New Roman" charset="0"/>
                <a:sym typeface="Arial" pitchFamily="34" charset="0"/>
              </a:rPr>
              <a:t>        </a:t>
            </a:r>
            <a:r>
              <a:rPr lang="en-US" altLang="en-US" sz="4326">
                <a:latin typeface="Times New Roman" charset="0"/>
              </a:rPr>
              <a:t> </a:t>
            </a:r>
            <a:r>
              <a:rPr lang="en-US" altLang="en-US" sz="4226">
                <a:latin typeface="Times New Roman" charset="0"/>
                <a:sym typeface="Arial" pitchFamily="34" charset="0"/>
              </a:rPr>
              <a:t>younger brother </a:t>
            </a:r>
            <a:endParaRPr lang="en-US" altLang="en-US" sz="4426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75000"/>
              </a:lnSpc>
            </a:pPr>
            <a:endParaRPr lang="en-US" altLang="en-US" sz="2414">
              <a:latin typeface="Times New Roman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9" name=""/>
          <p:cNvSpPr/>
          <p:nvPr>
            <p:ph type="body" idx="4294967295"/>
          </p:nvPr>
        </p:nvSpPr>
        <p:spPr>
          <a:xfrm>
            <a:off x="108598" y="-94224"/>
            <a:ext cx="8909803" cy="69470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75000"/>
              </a:lnSpc>
              <a:buNone/>
            </a:pPr>
            <a:endParaRPr lang="en-US" altLang="en-US" sz="3622">
              <a:latin typeface="Times New Roman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11169">
                <a:latin typeface="Times New Roman" charset="0"/>
                <a:sym typeface="Arial" pitchFamily="34" charset="0"/>
              </a:rPr>
              <a:t>姐姐</a:t>
            </a:r>
            <a:r>
              <a:rPr lang="en-US" altLang="en-US" sz="2214">
                <a:latin typeface="Times New Roman" charset="0"/>
              </a:rPr>
              <a:t>  </a:t>
            </a:r>
            <a:r>
              <a:rPr lang="zh-CN" altLang="en-US" sz="2114">
                <a:latin typeface="Times New Roman" charset="0"/>
              </a:rPr>
              <a:t>                    </a:t>
            </a:r>
            <a:r>
              <a:rPr lang="zh-CN" altLang="en-US" sz="8753">
                <a:latin typeface="Times New Roman" charset="0"/>
              </a:rPr>
              <a:t>  </a:t>
            </a:r>
            <a:r>
              <a:rPr lang="en-US" altLang="en-US" sz="8653">
                <a:latin typeface="Times New Roman" charset="0"/>
              </a:rPr>
              <a:t> jiě jie  </a:t>
            </a:r>
            <a:r>
              <a:rPr lang="zh-CN" altLang="en-US" sz="8553">
                <a:latin typeface="Times New Roman" charset="0"/>
                <a:sym typeface="Arial" pitchFamily="34" charset="0"/>
              </a:rPr>
              <a:t>     </a:t>
            </a:r>
            <a:r>
              <a:rPr lang="zh-CN" altLang="en-US" sz="4026">
                <a:latin typeface="Times New Roman" charset="0"/>
                <a:sym typeface="Arial" pitchFamily="34" charset="0"/>
              </a:rPr>
              <a:t>               </a:t>
            </a:r>
            <a:r>
              <a:rPr lang="en-US" altLang="en-US" sz="4026">
                <a:latin typeface="Times New Roman" charset="0"/>
                <a:sym typeface="Arial" pitchFamily="34" charset="0"/>
              </a:rPr>
              <a:t>     </a:t>
            </a:r>
            <a:r>
              <a:rPr lang="zh-CN" altLang="en-US" sz="4026">
                <a:latin typeface="Times New Roman" charset="0"/>
                <a:sym typeface="Arial" pitchFamily="34" charset="0"/>
              </a:rPr>
              <a:t>    </a:t>
            </a:r>
            <a:r>
              <a:rPr lang="en-US" altLang="en-US" sz="4326">
                <a:latin typeface="Times New Roman" charset="0"/>
                <a:sym typeface="Arial" pitchFamily="34" charset="0"/>
              </a:rPr>
              <a:t>older  </a:t>
            </a:r>
            <a:r>
              <a:rPr lang="zh-CN" altLang="en-US" sz="4126">
                <a:latin typeface="Times New Roman" charset="0"/>
                <a:sym typeface="Arial" pitchFamily="34" charset="0"/>
              </a:rPr>
              <a:t>sister</a:t>
            </a:r>
            <a:r>
              <a:rPr lang="en-US" altLang="en-US" sz="4126">
                <a:latin typeface="Times New Roman" charset="0"/>
                <a:sym typeface="Arial" pitchFamily="34" charset="0"/>
              </a:rPr>
              <a:t> </a:t>
            </a:r>
            <a:endParaRPr lang="en-US" altLang="en-US" sz="4426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4426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4426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12476">
                <a:latin typeface="Times New Roman" charset="0"/>
                <a:sym typeface="Arial" pitchFamily="34" charset="0"/>
              </a:rPr>
              <a:t>妹妹</a:t>
            </a:r>
            <a:r>
              <a:rPr lang="en-US" altLang="en-US" sz="2014">
                <a:latin typeface="Times New Roman" charset="0"/>
              </a:rPr>
              <a:t>  </a:t>
            </a:r>
            <a:r>
              <a:rPr lang="zh-CN" altLang="en-US" sz="2214">
                <a:latin typeface="Times New Roman" charset="0"/>
              </a:rPr>
              <a:t>                  </a:t>
            </a:r>
            <a:r>
              <a:rPr lang="en-US" altLang="en-US" sz="5836">
                <a:latin typeface="Tahoma"/>
                <a:ea typeface="Tahoma" charset="0"/>
                <a:sym typeface="Arial" pitchFamily="34" charset="0"/>
              </a:rPr>
              <a:t>mèi mei</a:t>
            </a:r>
            <a:r>
              <a:rPr lang="zh-CN" altLang="en-US" sz="5936">
                <a:latin typeface="Tahoma"/>
                <a:ea typeface="Tahoma" charset="0"/>
                <a:sym typeface="Arial" pitchFamily="34" charset="0"/>
              </a:rPr>
              <a:t> </a:t>
            </a:r>
            <a:r>
              <a:rPr lang="zh-CN" altLang="en-US" sz="2014">
                <a:latin typeface="Times New Roman" charset="0"/>
              </a:rPr>
              <a:t>         </a:t>
            </a:r>
            <a:r>
              <a:rPr lang="en-US" altLang="en-US" sz="4326">
                <a:latin typeface="Times New Roman" charset="0"/>
                <a:sym typeface="Arial" pitchFamily="34" charset="0"/>
              </a:rPr>
              <a:t>    </a:t>
            </a:r>
            <a:r>
              <a:rPr lang="en-US" altLang="en-US" sz="4026">
                <a:latin typeface="Times New Roman" charset="0"/>
              </a:rPr>
              <a:t> </a:t>
            </a:r>
            <a:r>
              <a:rPr lang="en-US" altLang="en-US" sz="4126">
                <a:latin typeface="Times New Roman" charset="0"/>
                <a:sym typeface="Arial" pitchFamily="34" charset="0"/>
              </a:rPr>
              <a:t>younger </a:t>
            </a:r>
            <a:r>
              <a:rPr lang="zh-CN" altLang="en-US" sz="4326">
                <a:latin typeface="Times New Roman" charset="0"/>
                <a:sym typeface="Arial" pitchFamily="34" charset="0"/>
              </a:rPr>
              <a:t>sister</a:t>
            </a:r>
            <a:r>
              <a:rPr lang="en-US" altLang="en-US" sz="4226">
                <a:latin typeface="Times New Roman" charset="0"/>
                <a:sym typeface="Arial" pitchFamily="34" charset="0"/>
              </a:rPr>
              <a:t> </a:t>
            </a:r>
            <a:endParaRPr lang="en-US" altLang="en-US" sz="4426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75000"/>
              </a:lnSpc>
            </a:pPr>
            <a:endParaRPr lang="en-US" altLang="en-US" sz="2414">
              <a:latin typeface="Times New Roman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2" name=""/>
          <p:cNvSpPr/>
          <p:nvPr>
            <p:ph type="body" idx="4294967295"/>
          </p:nvPr>
        </p:nvSpPr>
        <p:spPr>
          <a:xfrm>
            <a:off x="108598" y="-92627"/>
            <a:ext cx="8909803" cy="69470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75000"/>
              </a:lnSpc>
              <a:buNone/>
            </a:pPr>
            <a:endParaRPr lang="en-US" altLang="en-US">
              <a:latin typeface="Times New Roman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12476">
                <a:latin typeface="Times New Roman" charset="0"/>
                <a:sym typeface="Arial" pitchFamily="34" charset="0"/>
              </a:rPr>
              <a:t>叔叔</a:t>
            </a:r>
            <a:r>
              <a:rPr lang="en-US" altLang="en-US" sz="1612">
                <a:latin typeface="Times New Roman" charset="0"/>
              </a:rPr>
              <a:t>  </a:t>
            </a:r>
            <a:r>
              <a:rPr lang="zh-CN" altLang="en-US" sz="1912">
                <a:latin typeface="Times New Roman" charset="0"/>
              </a:rPr>
              <a:t>                      </a:t>
            </a:r>
            <a:r>
              <a:rPr lang="en-US" altLang="en-US" sz="1712">
                <a:latin typeface="Times New Roman" charset="0"/>
              </a:rPr>
              <a:t> </a:t>
            </a:r>
            <a:r>
              <a:rPr lang="en-US" altLang="en-US" sz="5132">
                <a:latin typeface="Tahoma"/>
                <a:ea typeface="Tahoma" charset="0"/>
                <a:sym typeface="Arial" pitchFamily="34" charset="0"/>
              </a:rPr>
              <a:t>shūshu</a:t>
            </a:r>
            <a:r>
              <a:rPr lang="zh-CN" altLang="en-US" sz="3724">
                <a:latin typeface="Times New Roman" charset="0"/>
                <a:sym typeface="Arial" pitchFamily="34" charset="0"/>
              </a:rPr>
              <a:t>                    </a:t>
            </a:r>
            <a:r>
              <a:rPr lang="en-US" altLang="en-US" sz="3824">
                <a:latin typeface="Times New Roman" charset="0"/>
                <a:sym typeface="Arial" pitchFamily="34" charset="0"/>
              </a:rPr>
              <a:t>     </a:t>
            </a:r>
            <a:r>
              <a:rPr lang="zh-CN" altLang="en-US" sz="3724">
                <a:latin typeface="Times New Roman" charset="0"/>
                <a:sym typeface="Arial" pitchFamily="34" charset="0"/>
              </a:rPr>
              <a:t>    </a:t>
            </a:r>
            <a:r>
              <a:rPr lang="en-US" altLang="en-US" sz="3824">
                <a:latin typeface="Times New Roman" charset="0"/>
                <a:sym typeface="Arial" pitchFamily="34" charset="0"/>
              </a:rPr>
              <a:t>uncle  </a:t>
            </a:r>
            <a:endParaRPr lang="en-US" altLang="en-US" sz="4024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4024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4024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12476">
                <a:latin typeface="Times New Roman" charset="0"/>
                <a:sym typeface="Arial" pitchFamily="34" charset="0"/>
              </a:rPr>
              <a:t>阿姨</a:t>
            </a:r>
            <a:r>
              <a:rPr lang="en-US" altLang="en-US" sz="12476">
                <a:latin typeface="Times New Roman" charset="0"/>
              </a:rPr>
              <a:t>  </a:t>
            </a:r>
            <a:r>
              <a:rPr lang="zh-CN" altLang="en-US" sz="12676">
                <a:latin typeface="Times New Roman" charset="0"/>
              </a:rPr>
              <a:t> </a:t>
            </a:r>
            <a:r>
              <a:rPr lang="zh-CN" altLang="en-US" sz="1912">
                <a:latin typeface="Times New Roman" charset="0"/>
              </a:rPr>
              <a:t>                 </a:t>
            </a:r>
            <a:r>
              <a:rPr lang="en-US" altLang="en-US" sz="5032">
                <a:latin typeface="Tahoma"/>
                <a:ea typeface="Tahoma" charset="0"/>
                <a:sym typeface="Arial" pitchFamily="34" charset="0"/>
              </a:rPr>
              <a:t>ā yí</a:t>
            </a:r>
            <a:r>
              <a:rPr lang="zh-CN" altLang="en-US" sz="5232">
                <a:latin typeface="Tahoma"/>
                <a:ea typeface="Tahoma" charset="0"/>
                <a:sym typeface="Arial" pitchFamily="34" charset="0"/>
              </a:rPr>
              <a:t>          </a:t>
            </a:r>
            <a:r>
              <a:rPr lang="en-US" altLang="en-US" sz="5132">
                <a:latin typeface="Tahoma"/>
                <a:ea typeface="Tahoma" charset="0"/>
                <a:sym typeface="Arial" pitchFamily="34" charset="0"/>
              </a:rPr>
              <a:t>     </a:t>
            </a:r>
            <a:r>
              <a:rPr lang="zh-CN" altLang="en-US" sz="3724">
                <a:latin typeface="Times New Roman" charset="0"/>
                <a:sym typeface="Arial" pitchFamily="34" charset="0"/>
              </a:rPr>
              <a:t>aunt</a:t>
            </a:r>
            <a:r>
              <a:rPr lang="en-US" altLang="en-US" sz="3924">
                <a:latin typeface="Times New Roman" charset="0"/>
                <a:sym typeface="Arial" pitchFamily="34" charset="0"/>
              </a:rPr>
              <a:t> </a:t>
            </a:r>
            <a:endParaRPr lang="en-US" altLang="en-US" sz="4024">
              <a:latin typeface="Times New Roman" charset="0"/>
              <a:sym typeface="Arial" pitchFamily="34" charset="0"/>
            </a:endParaRPr>
          </a:p>
          <a:p>
            <a:pPr lvl="0">
              <a:lnSpc>
                <a:spcPct val="75000"/>
              </a:lnSpc>
            </a:pPr>
            <a:endParaRPr lang="en-US" altLang="en-US" sz="2012">
              <a:latin typeface="Times New Roman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08687" y="624437"/>
            <a:ext cx="4492430" cy="435189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6" name=""/>
          <p:cNvSpPr/>
          <p:nvPr>
            <p:ph type="title" idx="4294967295"/>
          </p:nvPr>
        </p:nvSpPr>
        <p:spPr>
          <a:xfrm>
            <a:off x="542989" y="4762328"/>
            <a:ext cx="8278977" cy="1149858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1988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26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lang="zh-CN" altLang="en-US" sz="6842"/>
              <a:t>Ask </a:t>
            </a:r>
            <a:r>
              <a:rPr lang="en-US" altLang="en-US" sz="6942"/>
              <a:t>  for   a  Price</a:t>
            </a:r>
            <a:endParaRPr lang="en-US" altLang="en-US" sz="7042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9" name=""/>
          <p:cNvSpPr/>
          <p:nvPr>
            <p:ph type="body" idx="4294967295"/>
          </p:nvPr>
        </p:nvSpPr>
        <p:spPr>
          <a:xfrm>
            <a:off x="6121397" y="1173814"/>
            <a:ext cx="3114198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0000"/>
              </a:lnSpc>
              <a:buNone/>
            </a:pPr>
            <a:r>
              <a:rPr lang="zh-CN" altLang="en-US" sz="7948">
                <a:latin typeface="微软雅黑" charset="-122"/>
                <a:ea typeface="微软雅黑" charset="-122"/>
                <a:sym typeface="Arial" pitchFamily="34" charset="0"/>
              </a:rPr>
              <a:t>qián</a:t>
            </a:r>
            <a:r>
              <a:rPr lang="zh-CN" altLang="en-US" sz="7648">
                <a:sym typeface="Arial" pitchFamily="34" charset="0"/>
              </a:rPr>
              <a:t>    </a:t>
            </a:r>
            <a:endParaRPr lang="zh-CN" altLang="en-US" sz="8048" u="sng">
              <a:sym typeface="Arial" pitchFamily="34" charset="0"/>
            </a:endParaRPr>
          </a:p>
        </p:txBody>
      </p:sp>
      <p:sp>
        <p:nvSpPr>
          <p:cNvPr id="2110" name=""/>
          <p:cNvSpPr/>
          <p:nvPr/>
        </p:nvSpPr>
        <p:spPr>
          <a:xfrm>
            <a:off x="6047934" y="2622315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44957" indent="-344957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747408" indent="-287464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149858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609801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069744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4957" lvl="0" indent="-344957">
              <a:lnSpc>
                <a:spcPct val="100000"/>
              </a:lnSpc>
              <a:buNone/>
            </a:pPr>
            <a:r>
              <a:rPr lang="zh-CN" altLang="en-US" sz="17908">
                <a:solidFill>
                  <a:srgbClr val="990033"/>
                </a:solidFill>
                <a:ea typeface="黑体" charset="-122"/>
                <a:sym typeface="Arial" pitchFamily="34" charset="0"/>
              </a:rPr>
              <a:t>钱</a:t>
            </a:r>
            <a:r>
              <a:rPr lang="zh-CN" altLang="en-US" sz="119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  <p:sp>
        <p:nvSpPr>
          <p:cNvPr id="2111" name=""/>
          <p:cNvSpPr/>
          <p:nvPr/>
        </p:nvSpPr>
        <p:spPr>
          <a:xfrm>
            <a:off x="5324481" y="5351630"/>
            <a:ext cx="3864800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44957" indent="-344957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747408" indent="-287464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149858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609801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069744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4957" lvl="0" indent="-344957">
              <a:lnSpc>
                <a:spcPct val="100000"/>
              </a:lnSpc>
              <a:buNone/>
            </a:pPr>
            <a:r>
              <a:rPr lang="zh-CN" altLang="en-US" sz="7848">
                <a:latin typeface="微软雅黑" charset="-122"/>
                <a:ea typeface="微软雅黑" charset="-122"/>
                <a:sym typeface="Arial" pitchFamily="34" charset="0"/>
              </a:rPr>
              <a:t>money</a:t>
            </a:r>
            <a:r>
              <a:rPr lang="zh-CN" altLang="en-US" sz="7648">
                <a:sym typeface="Arial" pitchFamily="34" charset="0"/>
              </a:rPr>
              <a:t>    </a:t>
            </a:r>
            <a:endParaRPr lang="zh-CN" altLang="en-US" sz="8048" u="sng">
              <a:sym typeface="Arial" pitchFamily="34" charset="0"/>
            </a:endParaRPr>
          </a:p>
        </p:txBody>
      </p:sp>
      <p:pic>
        <p:nvPicPr>
          <p:cNvPr id="211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52331" y="1421352"/>
            <a:ext cx="5191928" cy="420177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97660" y="841632"/>
            <a:ext cx="4926821" cy="51328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4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42989" y="1204157"/>
            <a:ext cx="4977927" cy="45642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5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760184" y="624437"/>
            <a:ext cx="3872786" cy="521588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2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80465" y="624437"/>
            <a:ext cx="5867469" cy="557042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9" name=""/>
          <p:cNvSpPr/>
          <p:nvPr>
            <p:ph type="body" idx="4294967295"/>
          </p:nvPr>
        </p:nvSpPr>
        <p:spPr>
          <a:xfrm>
            <a:off x="6338593" y="479108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0000"/>
              </a:lnSpc>
              <a:buNone/>
            </a:pPr>
            <a:r>
              <a:rPr lang="zh-CN" altLang="en-US" sz="17708">
                <a:solidFill>
                  <a:srgbClr val="990033"/>
                </a:solidFill>
                <a:ea typeface="楷体" charset="-122"/>
                <a:sym typeface="Arial" pitchFamily="34" charset="0"/>
              </a:rPr>
              <a:t>￡</a:t>
            </a:r>
            <a:r>
              <a:rPr lang="zh-CN" altLang="en-US" sz="117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  <p:pic>
        <p:nvPicPr>
          <p:cNvPr id="212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542989" y="2941719"/>
            <a:ext cx="7063642" cy="355018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1" name=""/>
          <p:cNvPicPr/>
          <p:nvPr/>
        </p:nvPicPr>
        <p:blipFill>
          <a:blip r:embed="rId4"/>
          <a:srcRect b="5055"/>
          <a:stretch>
            <a:fillRect/>
          </a:stretch>
        </p:blipFill>
        <p:spPr>
          <a:xfrm>
            <a:off x="1122709" y="2797987"/>
            <a:ext cx="6736251" cy="355178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2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1774296" y="2435464"/>
            <a:ext cx="6544608" cy="354858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2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905514" y="335375"/>
            <a:ext cx="4257668" cy="412831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6" name=""/>
          <p:cNvSpPr/>
          <p:nvPr>
            <p:ph type="body" idx="4294967295"/>
          </p:nvPr>
        </p:nvSpPr>
        <p:spPr>
          <a:xfrm>
            <a:off x="5830739" y="3158915"/>
            <a:ext cx="3115795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0000"/>
              </a:lnSpc>
              <a:buNone/>
            </a:pPr>
            <a:r>
              <a:rPr lang="en-US" altLang="en-US" sz="9258">
                <a:solidFill>
                  <a:srgbClr val="990033"/>
                </a:solidFill>
                <a:ea typeface="楷体" charset="-122"/>
                <a:sym typeface="Arial" pitchFamily="34" charset="0"/>
              </a:rPr>
              <a:t>RMB</a:t>
            </a:r>
            <a:r>
              <a:rPr lang="zh-CN" altLang="en-US" sz="7043">
                <a:sym typeface="Arial" pitchFamily="34" charset="0"/>
              </a:rPr>
              <a:t>    </a:t>
            </a:r>
            <a:endParaRPr lang="zh-CN" altLang="en-US" sz="7243" u="sng">
              <a:sym typeface="Arial" pitchFamily="34" charset="0"/>
            </a:endParaRPr>
          </a:p>
        </p:txBody>
      </p:sp>
      <p:sp>
        <p:nvSpPr>
          <p:cNvPr id="2127" name=""/>
          <p:cNvSpPr/>
          <p:nvPr/>
        </p:nvSpPr>
        <p:spPr>
          <a:xfrm>
            <a:off x="6047934" y="335375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44957" indent="-344957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747408" indent="-287464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149858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609801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069744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4957" lvl="0" indent="-344957">
              <a:lnSpc>
                <a:spcPct val="100000"/>
              </a:lnSpc>
              <a:buNone/>
            </a:pPr>
            <a:r>
              <a:rPr lang="zh-CN" altLang="en-US" sz="17908">
                <a:solidFill>
                  <a:srgbClr val="990033"/>
                </a:solidFill>
                <a:ea typeface="黑体" charset="-122"/>
                <a:sym typeface="Arial" pitchFamily="34" charset="0"/>
              </a:rPr>
              <a:t>￥</a:t>
            </a:r>
            <a:r>
              <a:rPr lang="zh-CN" altLang="en-US" sz="119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  <p:sp>
        <p:nvSpPr>
          <p:cNvPr id="2128" name=""/>
          <p:cNvSpPr/>
          <p:nvPr/>
        </p:nvSpPr>
        <p:spPr>
          <a:xfrm>
            <a:off x="397660" y="4826209"/>
            <a:ext cx="8547278" cy="216480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0966" b="1">
                <a:latin typeface="Times New Roman" charset="0"/>
                <a:ea typeface="华文中宋" charset="-122"/>
              </a:rPr>
              <a:t>人 民 币</a:t>
            </a:r>
            <a:endParaRPr lang="zh-CN" altLang="en-US" sz="11066" b="1">
              <a:latin typeface="Times New Roman" charset="0"/>
              <a:ea typeface="华文中宋" charset="-122"/>
            </a:endParaRPr>
          </a:p>
        </p:txBody>
      </p:sp>
      <p:sp>
        <p:nvSpPr>
          <p:cNvPr id="2129" name=""/>
          <p:cNvSpPr/>
          <p:nvPr/>
        </p:nvSpPr>
        <p:spPr>
          <a:xfrm>
            <a:off x="1702429" y="4463685"/>
            <a:ext cx="8547278" cy="10254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630" b="1"/>
              <a:t>   rén</a:t>
            </a:r>
            <a:r>
              <a:rPr lang="en-US" altLang="en-US" sz="4730" b="1"/>
              <a:t> </a:t>
            </a:r>
            <a:r>
              <a:rPr lang="zh-CN" altLang="en-US" sz="4930" b="1"/>
              <a:t>    mín     bì</a:t>
            </a:r>
            <a:endParaRPr lang="zh-CN" altLang="en-US" sz="5030" b="1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833647" y="1058828"/>
            <a:ext cx="4930016" cy="478149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3" name=""/>
          <p:cNvSpPr/>
          <p:nvPr>
            <p:ph type="body" idx="4294967295"/>
          </p:nvPr>
        </p:nvSpPr>
        <p:spPr>
          <a:xfrm>
            <a:off x="6121397" y="1173814"/>
            <a:ext cx="3114198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0000"/>
              </a:lnSpc>
              <a:buNone/>
            </a:pPr>
            <a:r>
              <a:rPr lang="zh-CN" altLang="en-US" sz="7948">
                <a:latin typeface="微软雅黑" charset="-122"/>
                <a:ea typeface="微软雅黑" charset="-122"/>
                <a:sym typeface="Arial" pitchFamily="34" charset="0"/>
              </a:rPr>
              <a:t>yuán</a:t>
            </a:r>
            <a:r>
              <a:rPr lang="zh-CN" altLang="en-US" sz="7748">
                <a:sym typeface="Arial" pitchFamily="34" charset="0"/>
              </a:rPr>
              <a:t>    </a:t>
            </a:r>
            <a:endParaRPr lang="zh-CN" altLang="en-US" sz="8048" u="sng">
              <a:sym typeface="Arial" pitchFamily="34" charset="0"/>
            </a:endParaRPr>
          </a:p>
        </p:txBody>
      </p:sp>
      <p:sp>
        <p:nvSpPr>
          <p:cNvPr id="2134" name=""/>
          <p:cNvSpPr/>
          <p:nvPr/>
        </p:nvSpPr>
        <p:spPr>
          <a:xfrm>
            <a:off x="6047934" y="2622315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44957" indent="-344957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747408" indent="-287464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149858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609801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069744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4957" lvl="0" indent="-344957">
              <a:lnSpc>
                <a:spcPct val="100000"/>
              </a:lnSpc>
              <a:buNone/>
            </a:pPr>
            <a:r>
              <a:rPr lang="zh-CN" altLang="en-US" sz="17808">
                <a:solidFill>
                  <a:srgbClr val="990033"/>
                </a:solidFill>
                <a:ea typeface="黑体" charset="-122"/>
                <a:sym typeface="Arial" pitchFamily="34" charset="0"/>
              </a:rPr>
              <a:t>元</a:t>
            </a:r>
            <a:r>
              <a:rPr lang="zh-CN" altLang="en-US" sz="119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  <p:pic>
        <p:nvPicPr>
          <p:cNvPr id="213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905514" y="1130694"/>
            <a:ext cx="4791075" cy="447486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36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05514" y="1130694"/>
            <a:ext cx="4791075" cy="479107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37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977380" y="1132291"/>
            <a:ext cx="4926822" cy="4885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38" name=""/>
          <p:cNvPicPr/>
          <p:nvPr/>
        </p:nvPicPr>
        <p:blipFill>
          <a:blip r:embed="rId6"/>
          <a:srcRect l="11330" r="13196"/>
          <a:stretch>
            <a:fillRect/>
          </a:stretch>
        </p:blipFill>
        <p:spPr>
          <a:xfrm>
            <a:off x="905514" y="1132291"/>
            <a:ext cx="4883702" cy="499868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2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 fill="hold"/>
                                        <p:tgtEl>
                                          <p:spTgt spid="2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833647" y="1058828"/>
            <a:ext cx="4930016" cy="478149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2" name=""/>
          <p:cNvSpPr/>
          <p:nvPr>
            <p:ph type="body" idx="4294967295"/>
          </p:nvPr>
        </p:nvSpPr>
        <p:spPr>
          <a:xfrm>
            <a:off x="6121397" y="1173814"/>
            <a:ext cx="3114198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0000"/>
              </a:lnSpc>
              <a:buNone/>
            </a:pPr>
            <a:r>
              <a:rPr lang="zh-CN" altLang="en-US" sz="7648">
                <a:latin typeface="微软雅黑" charset="-122"/>
                <a:ea typeface="微软雅黑" charset="-122"/>
                <a:sym typeface="Arial" pitchFamily="34" charset="0"/>
              </a:rPr>
              <a:t>kuài</a:t>
            </a:r>
            <a:r>
              <a:rPr lang="zh-CN" altLang="en-US" sz="7848">
                <a:sym typeface="Arial" pitchFamily="34" charset="0"/>
              </a:rPr>
              <a:t>    </a:t>
            </a:r>
            <a:endParaRPr lang="zh-CN" altLang="en-US" sz="8048" u="sng">
              <a:sym typeface="Arial" pitchFamily="34" charset="0"/>
            </a:endParaRPr>
          </a:p>
        </p:txBody>
      </p:sp>
      <p:sp>
        <p:nvSpPr>
          <p:cNvPr id="2143" name=""/>
          <p:cNvSpPr/>
          <p:nvPr/>
        </p:nvSpPr>
        <p:spPr>
          <a:xfrm>
            <a:off x="6047934" y="2622315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44957" indent="-344957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747408" indent="-287464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149858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609801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069744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4957" lvl="0" indent="-344957">
              <a:lnSpc>
                <a:spcPct val="100000"/>
              </a:lnSpc>
              <a:buNone/>
            </a:pPr>
            <a:r>
              <a:rPr lang="zh-CN" altLang="en-US" sz="17708">
                <a:solidFill>
                  <a:srgbClr val="990033"/>
                </a:solidFill>
                <a:ea typeface="黑体" charset="-122"/>
                <a:sym typeface="Arial" pitchFamily="34" charset="0"/>
              </a:rPr>
              <a:t>块</a:t>
            </a:r>
            <a:r>
              <a:rPr lang="zh-CN" altLang="en-US" sz="118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94575" y="1277619"/>
            <a:ext cx="4257668" cy="412831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7" name=""/>
          <p:cNvSpPr/>
          <p:nvPr>
            <p:ph type="body" idx="4294967295"/>
          </p:nvPr>
        </p:nvSpPr>
        <p:spPr>
          <a:xfrm>
            <a:off x="6121397" y="1173814"/>
            <a:ext cx="3114198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0000"/>
              </a:lnSpc>
              <a:buNone/>
            </a:pPr>
            <a:r>
              <a:rPr lang="zh-CN" altLang="en-US" sz="7748">
                <a:solidFill>
                  <a:srgbClr val="990033"/>
                </a:solidFill>
                <a:latin typeface="微软雅黑" charset="-122"/>
                <a:ea typeface="微软雅黑" charset="-122"/>
                <a:sym typeface="Arial" pitchFamily="34" charset="0"/>
              </a:rPr>
              <a:t> </a:t>
            </a:r>
            <a:r>
              <a:rPr lang="zh-CN" altLang="en-US" sz="7948">
                <a:latin typeface="微软雅黑" charset="-122"/>
                <a:ea typeface="微软雅黑" charset="-122"/>
                <a:sym typeface="Arial" pitchFamily="34" charset="0"/>
              </a:rPr>
              <a:t>jiǎo</a:t>
            </a:r>
            <a:r>
              <a:rPr lang="zh-CN" altLang="en-US" sz="7948">
                <a:sym typeface="Arial" pitchFamily="34" charset="0"/>
              </a:rPr>
              <a:t>    </a:t>
            </a:r>
            <a:endParaRPr lang="zh-CN" altLang="en-US" sz="8048" u="sng">
              <a:sym typeface="Arial" pitchFamily="34" charset="0"/>
            </a:endParaRPr>
          </a:p>
        </p:txBody>
      </p:sp>
      <p:sp>
        <p:nvSpPr>
          <p:cNvPr id="2148" name=""/>
          <p:cNvSpPr/>
          <p:nvPr/>
        </p:nvSpPr>
        <p:spPr>
          <a:xfrm>
            <a:off x="6047934" y="2622315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44957" indent="-344957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747408" indent="-287464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149858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609801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069744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4957" lvl="0" indent="-344957">
              <a:lnSpc>
                <a:spcPct val="100000"/>
              </a:lnSpc>
              <a:buNone/>
            </a:pPr>
            <a:r>
              <a:rPr lang="zh-CN" altLang="en-US" sz="17908">
                <a:solidFill>
                  <a:srgbClr val="990033"/>
                </a:solidFill>
                <a:ea typeface="黑体" charset="-122"/>
                <a:sym typeface="Arial" pitchFamily="34" charset="0"/>
              </a:rPr>
              <a:t>角</a:t>
            </a:r>
            <a:r>
              <a:rPr lang="zh-CN" altLang="en-US" sz="117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  <p:pic>
        <p:nvPicPr>
          <p:cNvPr id="214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88319" y="913498"/>
            <a:ext cx="5287749" cy="47830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94575" y="1277619"/>
            <a:ext cx="4257668" cy="412831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53" name=""/>
          <p:cNvSpPr/>
          <p:nvPr>
            <p:ph type="body" idx="4294967295"/>
          </p:nvPr>
        </p:nvSpPr>
        <p:spPr>
          <a:xfrm>
            <a:off x="6049532" y="1173814"/>
            <a:ext cx="3114198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0000"/>
              </a:lnSpc>
              <a:buNone/>
            </a:pPr>
            <a:r>
              <a:rPr lang="zh-CN" altLang="en-US" sz="7748">
                <a:solidFill>
                  <a:srgbClr val="990033"/>
                </a:solidFill>
                <a:latin typeface="微软雅黑" charset="-122"/>
                <a:ea typeface="微软雅黑" charset="-122"/>
                <a:sym typeface="Arial" pitchFamily="34" charset="0"/>
              </a:rPr>
              <a:t> </a:t>
            </a:r>
            <a:r>
              <a:rPr lang="zh-CN" altLang="en-US" sz="7948">
                <a:latin typeface="微软雅黑" charset="-122"/>
                <a:ea typeface="微软雅黑" charset="-122"/>
                <a:sym typeface="Arial" pitchFamily="34" charset="0"/>
              </a:rPr>
              <a:t>máo</a:t>
            </a:r>
            <a:r>
              <a:rPr lang="zh-CN" altLang="en-US" sz="7848">
                <a:sym typeface="Arial" pitchFamily="34" charset="0"/>
              </a:rPr>
              <a:t>    </a:t>
            </a:r>
            <a:endParaRPr lang="zh-CN" altLang="en-US" sz="8048" u="sng">
              <a:sym typeface="Arial" pitchFamily="34" charset="0"/>
            </a:endParaRPr>
          </a:p>
        </p:txBody>
      </p:sp>
      <p:sp>
        <p:nvSpPr>
          <p:cNvPr id="2154" name=""/>
          <p:cNvSpPr/>
          <p:nvPr/>
        </p:nvSpPr>
        <p:spPr>
          <a:xfrm>
            <a:off x="6047934" y="2622315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44957" indent="-344957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747408" indent="-287464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149858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609801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069744" indent="-229972" algn="l" defTabSz="919886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4957" lvl="0" indent="-344957">
              <a:lnSpc>
                <a:spcPct val="100000"/>
              </a:lnSpc>
              <a:buNone/>
            </a:pPr>
            <a:r>
              <a:rPr lang="zh-CN" altLang="en-US" sz="18008">
                <a:solidFill>
                  <a:srgbClr val="990033"/>
                </a:solidFill>
                <a:ea typeface="黑体" charset="-122"/>
                <a:sym typeface="Arial" pitchFamily="34" charset="0"/>
              </a:rPr>
              <a:t>毛</a:t>
            </a:r>
            <a:r>
              <a:rPr lang="zh-CN" altLang="en-US" sz="117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  <p:pic>
        <p:nvPicPr>
          <p:cNvPr id="215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88319" y="913498"/>
            <a:ext cx="5287749" cy="47830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928864" cy="562914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https://d.book118.com/897153033120006030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宋体</vt:lpstr>
      <vt:lpstr>楷体</vt:lpstr>
      <vt:lpstr>Aparajita</vt:lpstr>
      <vt:lpstr>Times New Roman</vt:lpstr>
      <vt:lpstr>华文中宋</vt:lpstr>
      <vt:lpstr>Tahoma</vt:lpstr>
      <vt:lpstr>微软雅黑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Ask   for   a  Price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2024-09-02T07:12:53.577</cp:lastPrinted>
  <dcterms:created xsi:type="dcterms:W3CDTF">2024-09-01T23:12:53Z</dcterms:created>
  <dcterms:modified xsi:type="dcterms:W3CDTF">2024-09-01T23:12:55Z</dcterms:modified>
</cp:coreProperties>
</file>