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F635A-DBAA-44DD-B675-AF326AE7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2ABAD-4D48-41A5-B7F6-DF6B08EE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B6829-D610-4ACB-AB3D-7F36C2CB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76F7C-A97D-4F6C-82A7-929A73B2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D6179-D6A1-4FA4-8E42-2AFBEAB5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2C027-2300-4AAA-B7C5-ECD870C8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AF537-CD5B-4891-BBAE-97C1E268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1A59B-1B33-47FE-8BEE-BCDD1A4DC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06778-6C6F-4B75-ADED-91FA9543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595E1-5F35-4110-A975-995E4509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01E44-9D23-42E5-9E47-B76FCE92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4022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学校垃圾分类推广与教育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社会公共场所垃圾分类管理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企业单位垃圾分类责任与措施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" r="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094" b="2309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随着城市化进程加速，垃圾产生量不断增加，许多城市面临垃圾围城的困境。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垃圾的不合理处理会对土壤、水源和空气造成严重污染，威胁人类健康和生态环境。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垃圾中蕴含着大量可回收利用的资源，不进行分类处理将造成资源浪费。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通过垃圾分类，可以将有害垃圾进行专门处理，减少对环境的污染。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垃圾分类有利于资源的回收利用，减少对自然资源的开采和消耗。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垃圾分类可以引导人们养成环保的生活习惯，提高全社会的环保意识。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国家出台了一系列垃圾分类制度，要求各地实施垃圾分类处理。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政府制定了相应的法规和规章，对垃圾分类的标准、分类方法、管理等方面进行了详细规定。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政府和社会组织积极开展垃圾分类的宣传教育活动，提高公众的垃圾分类意识和技能。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垃圾是指日常生活中产生的固体废弃物，包括生活垃圾、工业垃圾、建筑垃圾等。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根据垃圾的性质、来源和处理方式，将垃圾分为可回收物、有害垃圾、湿垃圾和干垃圾四类。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各类垃圾特点及危害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指对人体健康或自然环境造成直接或潜在危害的垃圾，如废电池、废灯管、废药品等。这类垃圾需要特殊处理和处置，以避免对环境和人体造成危害。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指具有回收利用价值的垃圾，如废纸、废塑料、废玻璃等。这类垃圾可以通过回收再利用，减少对自然资源的开采，降低能源消耗和环境污染。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指除可回收物、有害垃圾和湿垃圾以外的其他垃圾，如废纸巾、烟蒂、一次性餐具等。这类垃圾一般采取填埋或焚烧等方式处理。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指易腐垃圾，包括剩菜剩饭、果皮果核、花卉绿植等。这类垃圾可以通过生物降解的方式处理，转化为有机肥料或生物燃气等资源。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可回收物投放方法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有害垃圾投放方法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湿垃圾投放方法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干垃圾投放方法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正确投放方法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将可回收物清洗干净后，投放到指定的可回收物收集容器中。注意不同种类的可回收物应分类投放，避免混杂。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将有害垃圾投放到指定的有害垃圾收集容器中，注意轻放、避免破损。对于废电池等需要特殊处理的有害垃圾，应按照相关规定进行投放和处理。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将湿垃圾投放到指定的湿垃圾收集容器中，注意去除食品包装等杂物。鼓励采取厨余垃圾粉碎机等设备对湿垃圾进行预处理后再投放。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将干垃圾投放到指定的干垃圾收集容器中。对于体积较大的干垃圾，应进行压缩处理后再投放。注意避免将可回收物和有害垃圾混入干垃圾中。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家庭常见垃圾类型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包括剩菜剩饭、果皮、菜叶等食品类废物。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包括废纸、塑料、玻璃、金属等可循环利用的废弃物。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包括除上述几类垃圾之外的砖瓦陶瓷、渣土等难以回收的废弃物。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包括废电池、废灯管、废药品等对人体健康或自然环境造成直接或潜在危害的废弃物。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在扔垃圾前，将不同类别的垃圾分别放入不同的垃圾桶或垃圾袋中。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确保将各类垃圾准确投放到对应的垃圾桶或回收站中，避免混投混放。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投放准确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保持垃圾桶和垃圾袋的清洁，避免异味和细菌滋生。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家长示范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家庭成员参与和教育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鼓励所有家庭成员参与到垃圾分类中来，共同为环保出一份力。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从小培养孩子垃圾分类的意识，让他们养成分类投放的好习惯。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家长要以身作则，成为孩子垃圾分类的榜样，引导孩子正确分类。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可以设立家庭垃圾分类奖励机制，对表现优秀的家庭成员给予适当奖励，激发大家的积极性。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学校垃圾分类推广与教育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https://d.book118.com/897154022141006035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2024-09-10T09:59:55.028</cp:lastPrinted>
  <dcterms:created xsi:type="dcterms:W3CDTF">2024-09-10T01:59:55Z</dcterms:created>
  <dcterms:modified xsi:type="dcterms:W3CDTF">2024-09-10T01:59:57Z</dcterms:modified>
</cp:coreProperties>
</file>