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F3F76-884D-4454-A66F-A6C3AD042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CFD18-74D8-4C1D-99BE-55A33D4C0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E1321-17F1-44F3-9FE9-5C03982AF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E55B81-51E7-4ADD-90D9-B6FE5D1F1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6568A1-3F12-4F0E-A6E4-C89BCD92F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D4F158-106D-44C0-AA2C-B0C191A02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E11267-0BFC-4C8E-B0AB-C1CF9CF1D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A0CEF-F3ED-4267-B92A-FC2CDA408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2E2791-54BD-4B42-B8DA-7F202A7E5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68B80-4C02-4F85-83B9-EB7601767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E182C-4B55-481E-9249-C47F0EA35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5405610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生活垃圾分类日常管理制度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生活垃圾分类标准与标识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日常管理流程与职责划分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资源化利用及无害化处理措施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宣传教育与社会参与机制建立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监督检查与考核评价体系建设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促进资源回收利用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通过分类收集和处理，实现生活垃圾中可回收资源的有效利用，减少资源浪费。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保护环境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减少生活垃圾对环境的污染，改善生态环境质量，促进可持续发展。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推行生活垃圾分类制度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通过制定日常管理制度，引导居民积极参与生活垃圾分类，提高垃圾分类的准确性和效率。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4000" r="24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商业区域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适用于商场、超市、餐馆、酒店等商业场所的生活垃圾分类管理。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适用于城市居民小区、公寓、别墅等居住区域的生活垃圾分类管理。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企事业单位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适用于学校、医院、政府机关、企事业单位等公共场所和办公区域的生活垃圾分类管理。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生活垃圾分类标准与标识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指适宜回收和可循环再利用的废弃物，包括废纸、废塑料、废玻璃、废金属、废织物等。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可回收物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指对人体健康或自然环境造成直接或潜在危害的废弃物，包括废电池、废灯管、废药品、废油漆及其容器等。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指日常生活产生的容易腐烂的生物质废弃物，包括剩菜剩饭、瓜皮果核、花卉绿植、过期食品等。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湿垃圾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指除可回收物、有害垃圾和湿垃圾以外的其他废弃物。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干垃圾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分类垃圾桶标识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在各类垃圾桶上设置明显的标识，标明垃圾类别和投放要求。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投放点标识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在生活垃圾分类投放点设置明显的标识，标明各类垃圾的投放口和投放要求。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宣传标识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在公共场所和居民区设置生活垃圾分类宣传标识，提高居民的分类意识和投放准确率。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标识设置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将生活垃圾按照分类标准进行分类，并准备相应的垃圾袋或容器。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投放前准备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分类投放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特殊垃圾处理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保持环境整洁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将分类好的垃圾分别投放到对应的垃圾桶或投放点，注意轻放、避免垃圾外溢。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对于体积较大或不易分类的垃圾，应按照相关规定进行特殊处理，如预约上门回收或投放到指定地点。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在投放垃圾后，应及时清理垃圾残留和污渍，保持环境整洁和卫生。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分类投放指南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日常管理流程与职责划分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投放设施配置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在生活区域、办公区域等公共场所设置分类垃圾桶，并明确标识各类垃圾的投放口和投放要求。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投放指导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通过宣传册、海报、视频等多种形式，向居民和单位提供垃圾分类投放指导，确保垃圾正确分类投放。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投放监督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设立垃圾分类督导员，对投放过程进行监督，及时纠正错误的投放行为。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投放管理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分类收集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按照不同垃圾类别，使用专用车辆进行分类收集，避免不同垃圾混装混运。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密闭运输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垃圾运输过程中，应确保垃圾不裸露、不遗撒、不滴漏，减少对环境的二次污染。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定时定点收运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根据垃圾产生量和收运能力，合理安排收运时间和地点，确保垃圾及时清运。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收集与运输管理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监督与考核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日常巡查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建立日常巡查制度，对垃圾分类投放、收集、运输等环节进行定期或不定期检查。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设立投诉渠道，及时处理居民和单位对垃圾分类工作的投诉和建议。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考核评价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制定垃圾分类考核评价标准，对各地垃圾分类工作进行考核评价，并根据考核结果实施奖惩措施。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社会监督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鼓励社会各界积极参与垃圾分类工作的监督，推动形成全民参与、共建共治共享的良好氛围。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资源化利用及无害化处理措施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https://d.book118.com/897154056106006041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2024-09-14T08:12:03.426</cp:lastPrinted>
  <dcterms:created xsi:type="dcterms:W3CDTF">2024-09-14T00:12:03Z</dcterms:created>
  <dcterms:modified xsi:type="dcterms:W3CDTF">2024-09-14T00:12:05Z</dcterms:modified>
</cp:coreProperties>
</file>