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C99B7B-CC3F-4F90-A5CF-AD584D4B3C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5E518-953E-4133-8CB8-0603A142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FAF03-6460-4111-85D7-96ABF0D03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749D1-0A66-40C8-B475-7C58BD88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7EDA-91D5-4FE7-B10D-2EBB0DE9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EAF71-C97E-4F9F-A42A-E6BD9A1A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DCD9D-9D15-4AA3-8A07-7C5E2203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3A6D7-BD54-4AA3-9912-EEFA0F0F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6F49C-2F27-48AD-984D-53A688EC7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D3145-4977-44FF-BF81-CF0D41FD9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DF15C-69EB-49B9-A35F-05480953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BF1A3-CFB1-4AE3-8A25-134FB5FA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84910E-4B5A-4B72-9BE9-0E8FF1E2D36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5DE6AF-1F3D-4525-9EAF-BA0CB55931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513604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糖尿病的非药物治疗与替代疗法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饮食控制与糖尿病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运动治疗与糖尿病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中医疗法与糖尿病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心理疗法与糖尿病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糖尿病是一种慢性代谢性疾病，主要特征是高血糖。它会对人体多个器官和系统造成不同程度的损害，是一种需要长期控制的疾病。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胰岛素依赖型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胰岛素抵抗型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孕妇糖尿病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妊娠糖尿病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包括遗传性、器质性等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其他特殊类型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冠心病、高血压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心血管疾病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肾脏疾病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糖尿病性视网膜病变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视网膜病变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控制饮食总量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有氧运动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口服降糖药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胰岛素注射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低糖、低脂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掌握血糖情况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定期体检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控制体质指数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保持体重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保持心情愉快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避免生活压力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饮食控制与糖尿病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糖尿病的饮食控制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饮食在糖尿病治疗中起着至关重要的作用。采取适当的饮食控制能有效帮助患者控制血糖水平，提高生活质量。低糖饮食、高纤维饮食以及控制饮食量是关键的饮食原则。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饮食原则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避免高糖食物，有助于控制血糖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低糖饮食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有助于稳定血糖水平，保持饱腹感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高纤维饮食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避免过量摄入热量，控制体重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控制饮食量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饮食技巧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分多餐有助于控制血糖波动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选择容易产生饱腹感的食物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饱腹感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注意饮食前后血糖水平的控制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餐前血糖控制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饮食禁忌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含糖量高的甜食应谨慎摄入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制糖食物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避免过量饮用含糖饮料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高糖饮品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减少摄入过多加工食品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加工食品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矿物质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膳食纤维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蔬菜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全谷类食品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膳食补充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维生素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维生素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维生素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维生素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运动治疗与糖尿病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糖尿病的非药物治疗与替代疗法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运动是糖尿病管理中非常重要的一环。通过运动，可以降低血糖水平，改善胰岛素敏感性，控制体重。因此，运动治疗成为糖尿病患者的重要选择之一。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运动对糖尿病的影响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通过消耗体内的葡萄糖和提高胰岛素敏感性，有助于降低血糖水平。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降低血糖水平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运动可以增强细胞对胰岛素的敏感性，促使细胞更好地吸收血糖，有利于糖尿病患者的胰岛素调节。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改善胰岛素敏感性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运动可以帮助控制体重，避免肥胖对糖尿病患者造成的不良影响。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控制体重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适合的运动方式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如跑步、游泳等有氧运动能够提高心肺功能，促进新陈代谢，对糖尿病患者特别有益。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有氧运动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通过肌肉训练可以增强肌肉力量，改善胰岛素敏感性，有效控制血糖水平。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肌肉训练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瑜伽以柔和的动作和呼吸法促进身心平衡，有助于放松紧张的情绪和调节自律神经，对糖尿病管理起到一定的辅助作用。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运动注意事项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在运动前、中、后监测血糖水平，避免出现低血糖或高血糖的情况。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根据运动强度和时间调整饮食，维持血糖稳定，避免运动后血糖过低或过高。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不要过度运动，适度的运动量对于糖尿病患者更有益，过度运动可能导致身体疲劳和风险增加。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避免过度运动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运动计划制定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为了达到理想的运动效果，需要制定明确的运动目标，如降血糖、控制体重等。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根据个人情况和时间安排，制定合理的训练频率，保证每周的运动量和强度均衡。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运动计划要循序渐进，逐步增加运动量和强度，避免过度疲劳和受伤。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逐渐增加运动量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中医疗法与糖尿病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调和阴阳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认为阴阳失衡是导致疾病的根本原因，需调理阴阳平衡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治未病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强调预防胜于治疗，通过调整饮食、起居等生活习惯来预防疾病发生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中医治疗理念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补虚扶弱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强调通过中药、针灸等方式，调养脏腑，增强体质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中医治疗方法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中医治疗方法包括针灸疗法、中药疗法和推拿疗法，其中针灸疗法通过在特定穴位刺激来调理体内气血，中药疗法通过药物调养脏腑，推拿疗法则是通过按摩等手法来促进气血循环。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中医保健方法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合理作息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起居调摄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根据体质调整饮食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饮食调养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保持心情舒畅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情志调理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中医药材推荐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在中医疗法中，常用的药材包括桑叶、苦瓜、五味子等，这些药材被认为具有调节体内功能、增强体质等效果，常用于糖尿病的非药物治疗过程中。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https://d.book118.com/897155136040006053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糖尿病的非药物治疗与替代疗法</vt:lpstr>
      <vt:lpstr>目录</vt:lpstr>
      <vt:lpstr>第1章 糖尿病概述</vt:lpstr>
      <vt:lpstr> </vt:lpstr>
      <vt:lpstr>糖尿病的分类</vt:lpstr>
      <vt:lpstr>糖尿病的危害</vt:lpstr>
      <vt:lpstr>糖尿病的治疗</vt:lpstr>
      <vt:lpstr>糖尿病的预防措施</vt:lpstr>
      <vt:lpstr>第2章 饮食控制与糖尿病</vt:lpstr>
      <vt:lpstr> </vt:lpstr>
      <vt:lpstr>饮食原则</vt:lpstr>
      <vt:lpstr>饮食技巧</vt:lpstr>
      <vt:lpstr>饮食禁忌</vt:lpstr>
      <vt:lpstr>膳食补充</vt:lpstr>
      <vt:lpstr>第3章 运动治疗与糖尿病</vt:lpstr>
      <vt:lpstr> </vt:lpstr>
      <vt:lpstr>运动对糖尿病的影响</vt:lpstr>
      <vt:lpstr>适合的运动方式</vt:lpstr>
      <vt:lpstr>运动注意事项</vt:lpstr>
      <vt:lpstr>运动计划制定</vt:lpstr>
      <vt:lpstr>第四章 中医疗法与糖尿病</vt:lpstr>
      <vt:lpstr>中医治疗理念</vt:lpstr>
      <vt:lpstr> </vt:lpstr>
      <vt:lpstr>中医保健方法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2024-09-27T01:03:22.701</cp:lastPrinted>
  <dcterms:created xsi:type="dcterms:W3CDTF">2024-09-26T17:03:22Z</dcterms:created>
  <dcterms:modified xsi:type="dcterms:W3CDTF">2024-09-26T17:03:24Z</dcterms:modified>
</cp:coreProperties>
</file>