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40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4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image" Target="../media/image3.png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image" Target="../media/image7.png" /><Relationship Id="rId11" Type="http://schemas.openxmlformats.org/officeDocument/2006/relationships/tags" Target="../tags/tag26.xml" /><Relationship Id="rId12" Type="http://schemas.openxmlformats.org/officeDocument/2006/relationships/image" Target="../media/image8.png" /><Relationship Id="rId13" Type="http://schemas.openxmlformats.org/officeDocument/2006/relationships/tags" Target="../tags/tag27.xml" /><Relationship Id="rId14" Type="http://schemas.openxmlformats.org/officeDocument/2006/relationships/image" Target="../media/image9.png" /><Relationship Id="rId15" Type="http://schemas.openxmlformats.org/officeDocument/2006/relationships/tags" Target="../tags/tag28.xml" /><Relationship Id="rId16" Type="http://schemas.openxmlformats.org/officeDocument/2006/relationships/image" Target="../media/image2.png" /><Relationship Id="rId17" Type="http://schemas.openxmlformats.org/officeDocument/2006/relationships/tags" Target="../tags/tag29.xml" /><Relationship Id="rId18" Type="http://schemas.openxmlformats.org/officeDocument/2006/relationships/tags" Target="../tags/tag30.xml" /><Relationship Id="rId19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image" Target="../media/image5.png" /><Relationship Id="rId7" Type="http://schemas.openxmlformats.org/officeDocument/2006/relationships/tags" Target="../tags/tag24.xml" /><Relationship Id="rId8" Type="http://schemas.openxmlformats.org/officeDocument/2006/relationships/image" Target="../media/image6.png" /><Relationship Id="rId9" Type="http://schemas.openxmlformats.org/officeDocument/2006/relationships/tags" Target="../tags/tag25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image" Target="../media/image6.png" /><Relationship Id="rId11" Type="http://schemas.openxmlformats.org/officeDocument/2006/relationships/tags" Target="../tags/tag37.xml" /><Relationship Id="rId12" Type="http://schemas.openxmlformats.org/officeDocument/2006/relationships/image" Target="../media/image7.png" /><Relationship Id="rId13" Type="http://schemas.openxmlformats.org/officeDocument/2006/relationships/tags" Target="../tags/tag38.xml" /><Relationship Id="rId14" Type="http://schemas.openxmlformats.org/officeDocument/2006/relationships/image" Target="../media/image8.png" /><Relationship Id="rId15" Type="http://schemas.openxmlformats.org/officeDocument/2006/relationships/tags" Target="../tags/tag39.xml" /><Relationship Id="rId16" Type="http://schemas.openxmlformats.org/officeDocument/2006/relationships/image" Target="../media/image9.png" /><Relationship Id="rId17" Type="http://schemas.openxmlformats.org/officeDocument/2006/relationships/tags" Target="../tags/tag40.xml" /><Relationship Id="rId18" Type="http://schemas.openxmlformats.org/officeDocument/2006/relationships/image" Target="../media/image3.png" /><Relationship Id="rId19" Type="http://schemas.openxmlformats.org/officeDocument/2006/relationships/tags" Target="../tags/tag41.xml" /><Relationship Id="rId2" Type="http://schemas.openxmlformats.org/officeDocument/2006/relationships/image" Target="../media/image1.png" /><Relationship Id="rId20" Type="http://schemas.openxmlformats.org/officeDocument/2006/relationships/tags" Target="../tags/tag42.xml" /><Relationship Id="rId21" Type="http://schemas.openxmlformats.org/officeDocument/2006/relationships/tags" Target="../tags/tag43.xml" /><Relationship Id="rId22" Type="http://schemas.openxmlformats.org/officeDocument/2006/relationships/tags" Target="../tags/tag44.xml" /><Relationship Id="rId23" Type="http://schemas.openxmlformats.org/officeDocument/2006/relationships/slideMaster" Target="../slideMasters/slideMaster2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image" Target="../media/image2.png" /><Relationship Id="rId7" Type="http://schemas.openxmlformats.org/officeDocument/2006/relationships/tags" Target="../tags/tag35.xml" /><Relationship Id="rId8" Type="http://schemas.openxmlformats.org/officeDocument/2006/relationships/image" Target="../media/image5.png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tags" Target="../tags/tag49.xml" /><Relationship Id="rId6" Type="http://schemas.openxmlformats.org/officeDocument/2006/relationships/tags" Target="../tags/tag5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tags" Target="../tags/tag5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10" Type="http://schemas.openxmlformats.org/officeDocument/2006/relationships/image" Target="../media/image3.png" /><Relationship Id="rId11" Type="http://schemas.openxmlformats.org/officeDocument/2006/relationships/tags" Target="../tags/tag82.xml" /><Relationship Id="rId12" Type="http://schemas.openxmlformats.org/officeDocument/2006/relationships/image" Target="../media/image10.png" /><Relationship Id="rId13" Type="http://schemas.openxmlformats.org/officeDocument/2006/relationships/tags" Target="../tags/tag83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image" Target="../media/image2.png" /><Relationship Id="rId7" Type="http://schemas.openxmlformats.org/officeDocument/2006/relationships/tags" Target="../tags/tag79.xml" /><Relationship Id="rId8" Type="http://schemas.openxmlformats.org/officeDocument/2006/relationships/tags" Target="../tags/tag80.xml" /><Relationship Id="rId9" Type="http://schemas.openxmlformats.org/officeDocument/2006/relationships/tags" Target="../tags/tag8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AB6A6-E13D-40BB-96B8-772949043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E14614-4C08-40EA-8478-AA69B12B2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E3120-3463-4CF0-9F24-7E274EAAA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80F947-437D-45C1-A4E9-C79AA611A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8CE879-AABE-4F1E-92B4-49AAE047A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82530A-CD97-48FC-85DE-4A49222ED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430358-F2C6-421D-ADB6-C3663AD97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715E91-3DB3-4314-A058-EC0C1362B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8C57E9-5082-4FBF-8882-89C42027D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CD848-A63F-42BE-9822-96C3A27FB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935C6-9AB9-4D16-9848-4733B9215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4" name="矩形 4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@svg_cloud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0668" y="14439"/>
            <a:ext cx="12193524" cy="6858000"/>
          </a:xfrm>
          <a:prstGeom prst="rect">
            <a:avLst/>
          </a:prstGeom>
        </p:spPr>
      </p:pic>
      <p:sp>
        <p:nvSpPr>
          <p:cNvPr id="1048666" name="@svg_GBtop"/>
          <p:cNvSpPr/>
          <p:nvPr>
            <p:custDataLst>
              <p:tags r:id="rId4"/>
            </p:custDataLst>
          </p:nvPr>
        </p:nvSpPr>
        <p:spPr>
          <a:xfrm>
            <a:off x="-12192" y="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71" name="@svg_装饰点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0830306" y="679450"/>
            <a:ext cx="534924" cy="77724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768484" y="1708531"/>
            <a:ext cx="5466962" cy="238633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6600" b="0"/>
            </a:lvl1pPr>
          </a:lstStyle>
          <a:p>
            <a:r>
              <a:rPr lang="zh-CN" altLang="en-US"/>
              <a:t>单击此处编辑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8"/>
            </p:custDataLst>
          </p:nvPr>
        </p:nvSpPr>
        <p:spPr>
          <a:xfrm>
            <a:off x="768484" y="4101846"/>
            <a:ext cx="5466962" cy="44577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768484" y="523906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768484" y="4767326"/>
            <a:ext cx="5466962" cy="50419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6" name="@svg_GBtop"/>
          <p:cNvSpPr/>
          <p:nvPr userDrawn="1">
            <p:custDataLst>
              <p:tags r:id="rId11"/>
            </p:custDataLst>
          </p:nvPr>
        </p:nvSpPr>
        <p:spPr>
          <a:xfrm>
            <a:off x="0" y="549910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73" name="@svg_印章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0958322" y="6083300"/>
            <a:ext cx="278892" cy="278892"/>
          </a:xfrm>
          <a:prstGeom prst="rect">
            <a:avLst/>
          </a:prstGeom>
        </p:spPr>
      </p:pic>
      <p:sp>
        <p:nvSpPr>
          <p:cNvPr id="1048678" name="日期占位符 19"/>
          <p:cNvSpPr>
            <a:spLocks noGrp="1"/>
          </p:cNvSpPr>
          <p:nvPr>
            <p:ph type="dt" sz="half" idx="18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56"/>
          <p:cNvSpPr>
            <a:spLocks noGrp="1"/>
          </p:cNvSpPr>
          <p:nvPr>
            <p:ph type="ftr" sz="quarter" idx="19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灯片编号占位符 59"/>
          <p:cNvSpPr>
            <a:spLocks noGrp="1"/>
          </p:cNvSpPr>
          <p:nvPr>
            <p:ph type="sldNum" sz="quarter" idx="20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图片 3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5842002" y="1798178"/>
            <a:ext cx="5803895" cy="3261643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4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7" name="@svg_cloud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-5334" y="14439"/>
            <a:ext cx="12193524" cy="6858000"/>
          </a:xfrm>
          <a:prstGeom prst="rect">
            <a:avLst/>
          </a:prstGeom>
        </p:spPr>
      </p:pic>
      <p:sp>
        <p:nvSpPr>
          <p:cNvPr id="1048696" name="@svg_GBtop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98" name="@svg_GBtop"/>
          <p:cNvSpPr/>
          <p:nvPr userDrawn="1">
            <p:custDataLst>
              <p:tags r:id="rId5"/>
            </p:custDataLst>
          </p:nvPr>
        </p:nvSpPr>
        <p:spPr>
          <a:xfrm>
            <a:off x="0" y="549910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79" name="@png_01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983218" y="4453128"/>
            <a:ext cx="3204972" cy="2404872"/>
          </a:xfrm>
          <a:prstGeom prst="rect">
            <a:avLst/>
          </a:prstGeom>
        </p:spPr>
      </p:pic>
      <p:pic>
        <p:nvPicPr>
          <p:cNvPr id="2097181" name="@svg_云边框01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1031474" y="5385816"/>
            <a:ext cx="1161288" cy="859536"/>
          </a:xfrm>
          <a:prstGeom prst="rect">
            <a:avLst/>
          </a:prstGeom>
        </p:spPr>
      </p:pic>
      <p:pic>
        <p:nvPicPr>
          <p:cNvPr id="2097183" name="@svg_云填充0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1031474" y="5385816"/>
            <a:ext cx="1161288" cy="859536"/>
          </a:xfrm>
          <a:prstGeom prst="rect">
            <a:avLst/>
          </a:prstGeom>
        </p:spPr>
      </p:pic>
      <p:pic>
        <p:nvPicPr>
          <p:cNvPr id="2097185" name="@svg_云边框02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978646" y="5888736"/>
            <a:ext cx="877824" cy="402336"/>
          </a:xfrm>
          <a:prstGeom prst="rect">
            <a:avLst/>
          </a:prstGeom>
        </p:spPr>
      </p:pic>
      <p:pic>
        <p:nvPicPr>
          <p:cNvPr id="2097187" name="@svg_云填充02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8978646" y="5888736"/>
            <a:ext cx="877824" cy="402336"/>
          </a:xfrm>
          <a:prstGeom prst="rect">
            <a:avLst/>
          </a:prstGeom>
        </p:spPr>
      </p:pic>
      <p:pic>
        <p:nvPicPr>
          <p:cNvPr id="2097189" name="@svg_装饰点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10829714" y="786715"/>
            <a:ext cx="534857" cy="77714"/>
          </a:xfrm>
          <a:prstGeom prst="rect">
            <a:avLst/>
          </a:prstGeom>
        </p:spPr>
      </p:pic>
      <p:sp>
        <p:nvSpPr>
          <p:cNvPr id="1048700" name="标题 1"/>
          <p:cNvSpPr>
            <a:spLocks noGrp="1"/>
          </p:cNvSpPr>
          <p:nvPr userDrawn="1">
            <p:ph type="title" hasCustomPrompt="1"/>
            <p:custDataLst>
              <p:tags r:id="rId18"/>
            </p:custDataLst>
          </p:nvPr>
        </p:nvSpPr>
        <p:spPr>
          <a:xfrm>
            <a:off x="928688" y="246171"/>
            <a:ext cx="4101180" cy="1081088"/>
          </a:xfrm>
        </p:spPr>
        <p:txBody>
          <a:bodyPr anchor="ctr">
            <a:normAutofit/>
          </a:bodyPr>
          <a:lstStyle>
            <a:lvl1pPr>
              <a:defRPr sz="4400" b="0">
                <a:solidFill>
                  <a:schemeClr val="accent6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3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91" name="@svg_cloud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-5334" y="0"/>
            <a:ext cx="12193524" cy="6858000"/>
          </a:xfrm>
          <a:prstGeom prst="rect">
            <a:avLst/>
          </a:prstGeom>
        </p:spPr>
      </p:pic>
      <p:sp>
        <p:nvSpPr>
          <p:cNvPr id="1048704" name="@svg_GBtop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6" name="@svg_GBtop"/>
          <p:cNvSpPr/>
          <p:nvPr userDrawn="1">
            <p:custDataLst>
              <p:tags r:id="rId5"/>
            </p:custDataLst>
          </p:nvPr>
        </p:nvSpPr>
        <p:spPr>
          <a:xfrm>
            <a:off x="0" y="549910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93" name="@svg_装饰点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26770" y="786384"/>
            <a:ext cx="534924" cy="77724"/>
          </a:xfrm>
          <a:prstGeom prst="rect">
            <a:avLst/>
          </a:prstGeom>
        </p:spPr>
      </p:pic>
      <p:pic>
        <p:nvPicPr>
          <p:cNvPr id="2097195" name="@png_01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8983218" y="4453128"/>
            <a:ext cx="3204972" cy="2404872"/>
          </a:xfrm>
          <a:prstGeom prst="rect">
            <a:avLst/>
          </a:prstGeom>
        </p:spPr>
      </p:pic>
      <p:pic>
        <p:nvPicPr>
          <p:cNvPr id="2097197" name="@svg_云边框0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1031474" y="5385816"/>
            <a:ext cx="1161288" cy="859536"/>
          </a:xfrm>
          <a:prstGeom prst="rect">
            <a:avLst/>
          </a:prstGeom>
        </p:spPr>
      </p:pic>
      <p:pic>
        <p:nvPicPr>
          <p:cNvPr id="2097199" name="@svg_云填充01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1031474" y="5385816"/>
            <a:ext cx="1161288" cy="859536"/>
          </a:xfrm>
          <a:prstGeom prst="rect">
            <a:avLst/>
          </a:prstGeom>
        </p:spPr>
      </p:pic>
      <p:pic>
        <p:nvPicPr>
          <p:cNvPr id="2097201" name="@svg_云边框02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8978646" y="5888736"/>
            <a:ext cx="877824" cy="402336"/>
          </a:xfrm>
          <a:prstGeom prst="rect">
            <a:avLst/>
          </a:prstGeom>
        </p:spPr>
      </p:pic>
      <p:pic>
        <p:nvPicPr>
          <p:cNvPr id="2097203" name="@svg_云填充02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8978646" y="5888736"/>
            <a:ext cx="877824" cy="402336"/>
          </a:xfrm>
          <a:prstGeom prst="rect">
            <a:avLst/>
          </a:prstGeom>
        </p:spPr>
      </p:pic>
      <p:pic>
        <p:nvPicPr>
          <p:cNvPr id="2097205" name="@svg_印章"/>
          <p:cNvPicPr>
            <a:picLocks noChangeAspect="1"/>
          </p:cNvPicPr>
          <p:nvPr userDrawn="1">
            <p:custDataLst>
              <p:tags r:id="rId19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11085714" y="686143"/>
            <a:ext cx="278857" cy="278857"/>
          </a:xfrm>
          <a:prstGeom prst="rect">
            <a:avLst/>
          </a:prstGeom>
        </p:spPr>
      </p:pic>
      <p:sp>
        <p:nvSpPr>
          <p:cNvPr id="1048708" name="标题 1"/>
          <p:cNvSpPr>
            <a:spLocks noGrp="1"/>
          </p:cNvSpPr>
          <p:nvPr userDrawn="1">
            <p:ph type="title"/>
            <p:custDataLst>
              <p:tags r:id="rId20"/>
            </p:custDataLst>
          </p:nvPr>
        </p:nvSpPr>
        <p:spPr>
          <a:xfrm>
            <a:off x="1526400" y="2825364"/>
            <a:ext cx="9144000" cy="864888"/>
          </a:xfrm>
        </p:spPr>
        <p:txBody>
          <a:bodyPr anchor="t">
            <a:normAutofit/>
          </a:bodyPr>
          <a:lstStyle>
            <a:lvl1pPr algn="ctr">
              <a:defRPr sz="4400" b="0">
                <a:solidFill>
                  <a:schemeClr val="accent6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0" name="文本占位符 2"/>
          <p:cNvSpPr>
            <a:spLocks noGrp="1"/>
          </p:cNvSpPr>
          <p:nvPr userDrawn="1">
            <p:ph type="body" idx="1"/>
            <p:custDataLst>
              <p:tags r:id="rId21"/>
            </p:custDataLst>
          </p:nvPr>
        </p:nvSpPr>
        <p:spPr>
          <a:xfrm>
            <a:off x="1526400" y="3766051"/>
            <a:ext cx="9144000" cy="936000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节编号 3"/>
          <p:cNvSpPr>
            <a:spLocks noGrp="1"/>
          </p:cNvSpPr>
          <p:nvPr userDrawn="1">
            <p:ph type="body" sz="quarter" idx="13" hasCustomPrompt="1"/>
            <p:custDataLst>
              <p:tags r:id="rId22"/>
            </p:custDataLst>
          </p:nvPr>
        </p:nvSpPr>
        <p:spPr>
          <a:xfrm>
            <a:off x="1524000" y="1598220"/>
            <a:ext cx="9144000" cy="12240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60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517015"/>
            <a:ext cx="5181600" cy="38354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517015"/>
            <a:ext cx="5181600" cy="38354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277495"/>
            <a:ext cx="10517505" cy="864235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40105" y="2061210"/>
            <a:ext cx="5157470" cy="337566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10"/>
            <a:ext cx="5183505" cy="337566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1"/>
          <p:cNvSpPr>
            <a:spLocks noGrp="1"/>
          </p:cNvSpPr>
          <p:nvPr userDrawn="1">
            <p:ph idx="1"/>
            <p:custDataLst>
              <p:tags r:id="rId1"/>
            </p:custDataLst>
          </p:nvPr>
        </p:nvSpPr>
        <p:spPr>
          <a:xfrm>
            <a:off x="838200" y="918184"/>
            <a:ext cx="10515600" cy="497677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2"/>
          <p:cNvSpPr>
            <a:spLocks noGrp="1"/>
          </p:cNvSpPr>
          <p:nvPr userDrawn="1"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3"/>
          <p:cNvSpPr>
            <a:spLocks noGrp="1"/>
          </p:cNvSpPr>
          <p:nvPr userDrawn="1"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62" name="灯片编号占位符 4"/>
          <p:cNvSpPr>
            <a:spLocks noGrp="1"/>
          </p:cNvSpPr>
          <p:nvPr userDrawn="1"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2838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473798"/>
            <a:ext cx="10514012" cy="576000"/>
          </a:xfrm>
        </p:spPr>
        <p:txBody>
          <a:bodyPr anchor="t"/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7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207" name="@svg_cloud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14439"/>
            <a:ext cx="12193524" cy="6858000"/>
          </a:xfrm>
          <a:prstGeom prst="rect">
            <a:avLst/>
          </a:prstGeom>
        </p:spPr>
      </p:pic>
      <p:sp>
        <p:nvSpPr>
          <p:cNvPr id="1048776" name="@svg_GBtop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78" name="@svg_GBtop"/>
          <p:cNvSpPr/>
          <p:nvPr userDrawn="1">
            <p:custDataLst>
              <p:tags r:id="rId5"/>
            </p:custDataLst>
          </p:nvPr>
        </p:nvSpPr>
        <p:spPr>
          <a:xfrm>
            <a:off x="0" y="549910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209" name="@svg_装饰点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26770" y="786384"/>
            <a:ext cx="534924" cy="77724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 userDrawn="1">
            <p:ph type="ctrTitle"/>
            <p:custDataLst>
              <p:tags r:id="rId8"/>
            </p:custDataLst>
          </p:nvPr>
        </p:nvSpPr>
        <p:spPr>
          <a:xfrm>
            <a:off x="838200" y="1768295"/>
            <a:ext cx="10515000" cy="1800000"/>
          </a:xfrm>
        </p:spPr>
        <p:txBody>
          <a:bodyPr anchor="b"/>
          <a:lstStyle>
            <a:lvl1pPr algn="ct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24100" y="3779368"/>
            <a:ext cx="2743200" cy="5040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211" name="@svg_印章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1085714" y="686143"/>
            <a:ext cx="278857" cy="278857"/>
          </a:xfrm>
          <a:prstGeom prst="rect">
            <a:avLst/>
          </a:prstGeom>
        </p:spPr>
      </p:pic>
      <p:pic>
        <p:nvPicPr>
          <p:cNvPr id="2097213" name="图片 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979130" y="4441529"/>
            <a:ext cx="3212870" cy="2402032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4.xml" /><Relationship Id="rId13" Type="http://schemas.openxmlformats.org/officeDocument/2006/relationships/image" Target="../media/image11.png" /><Relationship Id="rId14" Type="http://schemas.openxmlformats.org/officeDocument/2006/relationships/tags" Target="../tags/tag85.xml" /><Relationship Id="rId15" Type="http://schemas.openxmlformats.org/officeDocument/2006/relationships/image" Target="../media/image12.png" /><Relationship Id="rId16" Type="http://schemas.openxmlformats.org/officeDocument/2006/relationships/tags" Target="../tags/tag86.xml" /><Relationship Id="rId17" Type="http://schemas.openxmlformats.org/officeDocument/2006/relationships/image" Target="../media/image13.png" /><Relationship Id="rId18" Type="http://schemas.openxmlformats.org/officeDocument/2006/relationships/tags" Target="../tags/tag87.xml" /><Relationship Id="rId19" Type="http://schemas.openxmlformats.org/officeDocument/2006/relationships/image" Target="../media/image14.pn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8.xml" /><Relationship Id="rId21" Type="http://schemas.openxmlformats.org/officeDocument/2006/relationships/image" Target="../media/image15.png" /><Relationship Id="rId22" Type="http://schemas.openxmlformats.org/officeDocument/2006/relationships/tags" Target="../tags/tag89.xml" /><Relationship Id="rId23" Type="http://schemas.openxmlformats.org/officeDocument/2006/relationships/image" Target="../media/image16.png" /><Relationship Id="rId24" Type="http://schemas.openxmlformats.org/officeDocument/2006/relationships/tags" Target="../tags/tag90.xml" /><Relationship Id="rId25" Type="http://schemas.openxmlformats.org/officeDocument/2006/relationships/image" Target="../media/image17.png" /><Relationship Id="rId26" Type="http://schemas.openxmlformats.org/officeDocument/2006/relationships/tags" Target="../tags/tag91.xml" /><Relationship Id="rId27" Type="http://schemas.openxmlformats.org/officeDocument/2006/relationships/tags" Target="../tags/tag92.xml" /><Relationship Id="rId28" Type="http://schemas.openxmlformats.org/officeDocument/2006/relationships/tags" Target="../tags/tag93.xml" /><Relationship Id="rId29" Type="http://schemas.openxmlformats.org/officeDocument/2006/relationships/image" Target="../media/image18.png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94.xml" /><Relationship Id="rId31" Type="http://schemas.openxmlformats.org/officeDocument/2006/relationships/tags" Target="../tags/tag95.xml" /><Relationship Id="rId32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53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cloud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1524" y="-2552"/>
            <a:ext cx="12193524" cy="6865059"/>
          </a:xfrm>
          <a:prstGeom prst="rect">
            <a:avLst/>
          </a:prstGeom>
        </p:spPr>
      </p:pic>
      <p:pic>
        <p:nvPicPr>
          <p:cNvPr id="2097155" name="@svg_GBtop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-762" y="0"/>
            <a:ext cx="12193524" cy="864000"/>
          </a:xfrm>
          <a:prstGeom prst="rect">
            <a:avLst/>
          </a:prstGeom>
        </p:spPr>
      </p:pic>
      <p:pic>
        <p:nvPicPr>
          <p:cNvPr id="2097157" name="@svg_GBcentre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0" y="864000"/>
            <a:ext cx="12193524" cy="5243454"/>
          </a:xfrm>
          <a:prstGeom prst="rect">
            <a:avLst/>
          </a:prstGeom>
        </p:spPr>
      </p:pic>
      <p:pic>
        <p:nvPicPr>
          <p:cNvPr id="2097159" name="@svg_GBdown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9"/>
          <a:stretch>
            <a:fillRect/>
          </a:stretch>
        </p:blipFill>
        <p:spPr>
          <a:xfrm>
            <a:off x="-762" y="6114986"/>
            <a:ext cx="12193524" cy="743014"/>
          </a:xfrm>
          <a:prstGeom prst="rect">
            <a:avLst/>
          </a:prstGeom>
        </p:spPr>
      </p:pic>
      <p:pic>
        <p:nvPicPr>
          <p:cNvPr id="2097161" name="@png"/>
          <p:cNvPicPr>
            <a:picLocks noChangeAspect="1"/>
          </p:cNvPicPr>
          <p:nvPr userDrawn="1">
            <p:custDataLst>
              <p:tags r:id="rId22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9712568" y="30806"/>
            <a:ext cx="2175393" cy="840727"/>
          </a:xfrm>
          <a:prstGeom prst="rect">
            <a:avLst/>
          </a:prstGeom>
        </p:spPr>
      </p:pic>
      <p:pic>
        <p:nvPicPr>
          <p:cNvPr id="2097163" name="@svg_云边框01"/>
          <p:cNvPicPr>
            <a:picLocks noChangeAspect="1"/>
          </p:cNvPicPr>
          <p:nvPr userDrawn="1">
            <p:custDataLst>
              <p:tags r:id="rId24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10563028" y="437714"/>
            <a:ext cx="826585" cy="311273"/>
          </a:xfrm>
          <a:prstGeom prst="rect">
            <a:avLst/>
          </a:prstGeom>
        </p:spPr>
      </p:pic>
      <p:pic>
        <p:nvPicPr>
          <p:cNvPr id="2097165" name="@svg_云填充01"/>
          <p:cNvPicPr>
            <a:picLocks noChangeAspect="1"/>
          </p:cNvPicPr>
          <p:nvPr userDrawn="1">
            <p:custDataLst>
              <p:tags r:id="rId26"/>
            </p:custDataLst>
          </p:nvPr>
        </p:nvPicPr>
        <p:blipFill>
          <a:blip r:embed="rId25"/>
          <a:stretch>
            <a:fillRect/>
          </a:stretch>
        </p:blipFill>
        <p:spPr>
          <a:xfrm>
            <a:off x="10563028" y="437714"/>
            <a:ext cx="826585" cy="311273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 userDrawn="1">
            <p:ph type="title"/>
            <p:custDataLst>
              <p:tags r:id="rId27"/>
            </p:custDataLst>
          </p:nvPr>
        </p:nvSpPr>
        <p:spPr>
          <a:xfrm>
            <a:off x="838200" y="283800"/>
            <a:ext cx="8340969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 userDrawn="1">
            <p:ph type="body" idx="1"/>
            <p:custDataLst>
              <p:tags r:id="rId28"/>
            </p:custDataLst>
          </p:nvPr>
        </p:nvSpPr>
        <p:spPr>
          <a:xfrm>
            <a:off x="838200" y="1478870"/>
            <a:ext cx="10515600" cy="3815739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pic>
        <p:nvPicPr>
          <p:cNvPr id="2097167" name="图片 3"/>
          <p:cNvPicPr>
            <a:picLocks noChangeAspect="1"/>
          </p:cNvPicPr>
          <p:nvPr userDrawn="1">
            <p:custDataLst>
              <p:tags r:id="rId30"/>
            </p:custDataLst>
          </p:nvPr>
        </p:nvPicPr>
        <p:blipFill>
          <a:blip r:embed="rId29"/>
          <a:stretch>
            <a:fillRect/>
          </a:stretch>
        </p:blipFill>
        <p:spPr>
          <a:xfrm>
            <a:off x="9815674" y="5599101"/>
            <a:ext cx="1969179" cy="969348"/>
          </a:xfrm>
          <a:prstGeom prst="rect">
            <a:avLst/>
          </a:prstGeom>
        </p:spPr>
      </p:pic>
      <p:sp>
        <p:nvSpPr>
          <p:cNvPr id="1048662" name="KSO_TEMPLATE" hidden="1"/>
          <p:cNvSpPr/>
          <p:nvPr userDrawn="1">
            <p:custDataLst>
              <p:tags r:id="rId3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3399" r:id="rId2"/>
    <p:sldLayoutId id="2147493400" r:id="rId3"/>
    <p:sldLayoutId id="2147493401" r:id="rId4"/>
    <p:sldLayoutId id="2147493402" r:id="rId5"/>
    <p:sldLayoutId id="2147493403" r:id="rId6"/>
    <p:sldLayoutId id="2147493404" r:id="rId7"/>
    <p:sldLayoutId id="2147493405" r:id="rId8"/>
    <p:sldLayoutId id="2147493406" r:id="rId9"/>
    <p:sldLayoutId id="2147493407" r:id="rId10"/>
    <p:sldLayoutId id="214749340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0" kern="1200">
          <a:solidFill>
            <a:schemeClr val="accent6"/>
          </a:solidFill>
          <a:latin typeface="+mj-ea"/>
          <a:ea typeface="+mj-ea"/>
          <a:cs typeface="汉仪楷体简" panose="02010600000101010101" charset="-128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楷体简" panose="02010600000101010101" charset="-128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楷体简" panose="02010600000101010101" charset="-128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楷体简" panose="02010600000101010101" charset="-128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楷体简" panose="02010600000101010101" charset="-128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18" Type="http://schemas.openxmlformats.org/officeDocument/2006/relationships/tags" Target="../tags/tag116.xml" /><Relationship Id="rId19" Type="http://schemas.openxmlformats.org/officeDocument/2006/relationships/tags" Target="../tags/tag117.xml" /><Relationship Id="rId2" Type="http://schemas.openxmlformats.org/officeDocument/2006/relationships/tags" Target="../tags/tag101.xml" /><Relationship Id="rId20" Type="http://schemas.openxmlformats.org/officeDocument/2006/relationships/tags" Target="../tags/tag118.xml" /><Relationship Id="rId21" Type="http://schemas.openxmlformats.org/officeDocument/2006/relationships/tags" Target="../tags/tag119.xml" /><Relationship Id="rId22" Type="http://schemas.openxmlformats.org/officeDocument/2006/relationships/tags" Target="../tags/tag120.xml" /><Relationship Id="rId23" Type="http://schemas.openxmlformats.org/officeDocument/2006/relationships/tags" Target="../tags/tag121.xml" /><Relationship Id="rId24" Type="http://schemas.openxmlformats.org/officeDocument/2006/relationships/tags" Target="../tags/tag122.xml" /><Relationship Id="rId25" Type="http://schemas.openxmlformats.org/officeDocument/2006/relationships/tags" Target="../tags/tag123.xml" /><Relationship Id="rId26" Type="http://schemas.openxmlformats.org/officeDocument/2006/relationships/tags" Target="../tags/tag124.xml" /><Relationship Id="rId27" Type="http://schemas.openxmlformats.org/officeDocument/2006/relationships/tags" Target="../tags/tag125.xml" /><Relationship Id="rId28" Type="http://schemas.openxmlformats.org/officeDocument/2006/relationships/tags" Target="../tags/tag126.xml" /><Relationship Id="rId3" Type="http://schemas.openxmlformats.org/officeDocument/2006/relationships/image" Target="../media/image19.png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18" Type="http://schemas.openxmlformats.org/officeDocument/2006/relationships/tags" Target="../tags/tag207.xml" /><Relationship Id="rId19" Type="http://schemas.openxmlformats.org/officeDocument/2006/relationships/tags" Target="../tags/tag208.xml" /><Relationship Id="rId2" Type="http://schemas.openxmlformats.org/officeDocument/2006/relationships/tags" Target="../tags/tag191.xml" /><Relationship Id="rId20" Type="http://schemas.openxmlformats.org/officeDocument/2006/relationships/tags" Target="../tags/tag209.xml" /><Relationship Id="rId21" Type="http://schemas.openxmlformats.org/officeDocument/2006/relationships/tags" Target="../tags/tag210.xml" /><Relationship Id="rId22" Type="http://schemas.openxmlformats.org/officeDocument/2006/relationships/tags" Target="../tags/tag211.xml" /><Relationship Id="rId23" Type="http://schemas.openxmlformats.org/officeDocument/2006/relationships/tags" Target="../tags/tag212.xml" /><Relationship Id="rId24" Type="http://schemas.openxmlformats.org/officeDocument/2006/relationships/tags" Target="../tags/tag213.xml" /><Relationship Id="rId25" Type="http://schemas.openxmlformats.org/officeDocument/2006/relationships/tags" Target="../tags/tag214.xml" /><Relationship Id="rId26" Type="http://schemas.openxmlformats.org/officeDocument/2006/relationships/tags" Target="../tags/tag215.xml" /><Relationship Id="rId27" Type="http://schemas.openxmlformats.org/officeDocument/2006/relationships/tags" Target="../tags/tag216.xml" /><Relationship Id="rId28" Type="http://schemas.openxmlformats.org/officeDocument/2006/relationships/tags" Target="../tags/tag217.xml" /><Relationship Id="rId29" Type="http://schemas.openxmlformats.org/officeDocument/2006/relationships/tags" Target="../tags/tag218.xml" /><Relationship Id="rId3" Type="http://schemas.openxmlformats.org/officeDocument/2006/relationships/tags" Target="../tags/tag192.xml" /><Relationship Id="rId30" Type="http://schemas.openxmlformats.org/officeDocument/2006/relationships/tags" Target="../tags/tag219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61035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燕赵古文化的传承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pic>
        <p:nvPicPr>
          <p:cNvPr id="2097223" name="@svg_title1" descr="preencoded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3630930" y="1445895"/>
            <a:ext cx="4932045" cy="558800"/>
          </a:xfrm>
          <a:prstGeom prst="rect">
            <a:avLst/>
          </a:prstGeom>
        </p:spPr>
      </p:pic>
      <p:sp>
        <p:nvSpPr>
          <p:cNvPr id="1048806" name="序号"/>
          <p:cNvSpPr txBox="1"/>
          <p:nvPr>
            <p:custDataLst>
              <p:tags r:id="rId5"/>
            </p:custDataLst>
          </p:nvPr>
        </p:nvSpPr>
        <p:spPr>
          <a:xfrm>
            <a:off x="3821430" y="15011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2000" b="1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01</a:t>
            </a:r>
            <a:endParaRPr lang="en-US" sz="2000" b="1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6"/>
            </p:custDataLst>
          </p:nvPr>
        </p:nvSpPr>
        <p:spPr>
          <a:xfrm>
            <a:off x="4876165" y="1501140"/>
            <a:ext cx="335724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单击添加目录项标题</a:t>
            </a:r>
            <a:endParaRPr lang="zh-CN" altLang="en-US" b="1" spc="300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10" name="@path_Line 5"/>
          <p:cNvSpPr/>
          <p:nvPr>
            <p:custDataLst>
              <p:tags r:id="rId7"/>
            </p:custDataLst>
          </p:nvPr>
        </p:nvSpPr>
        <p:spPr>
          <a:xfrm flipV="1">
            <a:off x="4652010" y="1632585"/>
            <a:ext cx="4445" cy="252095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olidFill>
                <a:schemeClr val="accent6"/>
              </a:solidFill>
              <a:sym typeface="+mn-ea"/>
            </a:endParaRPr>
          </a:p>
        </p:txBody>
      </p:sp>
      <p:pic>
        <p:nvPicPr>
          <p:cNvPr id="2097225" name="@svg_title1" descr="preencoded.png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3630930" y="2132965"/>
            <a:ext cx="4932045" cy="558800"/>
          </a:xfrm>
          <a:prstGeom prst="rect">
            <a:avLst/>
          </a:prstGeom>
        </p:spPr>
      </p:pic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3821430" y="218821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2000" b="1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02</a:t>
            </a:r>
            <a:endParaRPr lang="en-US" sz="2000" b="1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0"/>
            </p:custDataLst>
          </p:nvPr>
        </p:nvSpPr>
        <p:spPr>
          <a:xfrm>
            <a:off x="4876165" y="2188210"/>
            <a:ext cx="335724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燕赵古文化的历史背景</a:t>
            </a:r>
            <a:endParaRPr lang="zh-CN" altLang="en-US" b="1" spc="300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16" name="@path_Line 5"/>
          <p:cNvSpPr/>
          <p:nvPr>
            <p:custDataLst>
              <p:tags r:id="rId11"/>
            </p:custDataLst>
          </p:nvPr>
        </p:nvSpPr>
        <p:spPr>
          <a:xfrm flipV="1">
            <a:off x="4652010" y="2319655"/>
            <a:ext cx="4445" cy="252095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olidFill>
                <a:schemeClr val="accent6"/>
              </a:solidFill>
              <a:sym typeface="+mn-ea"/>
            </a:endParaRPr>
          </a:p>
        </p:txBody>
      </p:sp>
      <p:pic>
        <p:nvPicPr>
          <p:cNvPr id="2097227" name="@svg_title1" descr="preencoded.png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3630930" y="2820035"/>
            <a:ext cx="4932045" cy="558800"/>
          </a:xfrm>
          <a:prstGeom prst="rect">
            <a:avLst/>
          </a:prstGeom>
        </p:spPr>
      </p:pic>
      <p:sp>
        <p:nvSpPr>
          <p:cNvPr id="1048818" name="序号"/>
          <p:cNvSpPr txBox="1"/>
          <p:nvPr>
            <p:custDataLst>
              <p:tags r:id="rId13"/>
            </p:custDataLst>
          </p:nvPr>
        </p:nvSpPr>
        <p:spPr>
          <a:xfrm>
            <a:off x="3821430" y="287528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2000" b="1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03</a:t>
            </a:r>
            <a:endParaRPr lang="en-US" sz="2000" b="1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4"/>
            </p:custDataLst>
          </p:nvPr>
        </p:nvSpPr>
        <p:spPr>
          <a:xfrm>
            <a:off x="4876165" y="2875280"/>
            <a:ext cx="335724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燕赵古文化的代表元素</a:t>
            </a:r>
            <a:endParaRPr lang="zh-CN" altLang="en-US" b="1" spc="300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22" name="@path_Line 5"/>
          <p:cNvSpPr/>
          <p:nvPr>
            <p:custDataLst>
              <p:tags r:id="rId15"/>
            </p:custDataLst>
          </p:nvPr>
        </p:nvSpPr>
        <p:spPr>
          <a:xfrm flipV="1">
            <a:off x="4652010" y="3006725"/>
            <a:ext cx="4445" cy="252095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olidFill>
                <a:schemeClr val="accent6"/>
              </a:solidFill>
              <a:sym typeface="+mn-ea"/>
            </a:endParaRPr>
          </a:p>
        </p:txBody>
      </p:sp>
      <p:pic>
        <p:nvPicPr>
          <p:cNvPr id="2097229" name="@svg_title1" descr="preencoded.png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3630930" y="3507105"/>
            <a:ext cx="4932045" cy="558800"/>
          </a:xfrm>
          <a:prstGeom prst="rect">
            <a:avLst/>
          </a:prstGeom>
        </p:spPr>
      </p:pic>
      <p:sp>
        <p:nvSpPr>
          <p:cNvPr id="1048824" name="序号"/>
          <p:cNvSpPr txBox="1"/>
          <p:nvPr>
            <p:custDataLst>
              <p:tags r:id="rId17"/>
            </p:custDataLst>
          </p:nvPr>
        </p:nvSpPr>
        <p:spPr>
          <a:xfrm>
            <a:off x="3821430" y="356235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2000" b="1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04</a:t>
            </a:r>
            <a:endParaRPr lang="en-US" sz="2000" b="1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18"/>
            </p:custDataLst>
          </p:nvPr>
        </p:nvSpPr>
        <p:spPr>
          <a:xfrm>
            <a:off x="4876165" y="3562350"/>
            <a:ext cx="335724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燕赵古文化的传承现状</a:t>
            </a:r>
            <a:endParaRPr lang="zh-CN" altLang="en-US" b="1" spc="300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28" name="@path_Line 5"/>
          <p:cNvSpPr/>
          <p:nvPr>
            <p:custDataLst>
              <p:tags r:id="rId19"/>
            </p:custDataLst>
          </p:nvPr>
        </p:nvSpPr>
        <p:spPr>
          <a:xfrm flipV="1">
            <a:off x="4652010" y="3693795"/>
            <a:ext cx="4445" cy="252095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olidFill>
                <a:schemeClr val="accent6"/>
              </a:solidFill>
              <a:sym typeface="+mn-ea"/>
            </a:endParaRPr>
          </a:p>
        </p:txBody>
      </p:sp>
      <p:pic>
        <p:nvPicPr>
          <p:cNvPr id="2097231" name="@svg_title1" descr="preencoded.png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3630930" y="4194175"/>
            <a:ext cx="4932045" cy="558800"/>
          </a:xfrm>
          <a:prstGeom prst="rect">
            <a:avLst/>
          </a:prstGeom>
        </p:spPr>
      </p:pic>
      <p:sp>
        <p:nvSpPr>
          <p:cNvPr id="1048830" name="序号"/>
          <p:cNvSpPr txBox="1"/>
          <p:nvPr>
            <p:custDataLst>
              <p:tags r:id="rId21"/>
            </p:custDataLst>
          </p:nvPr>
        </p:nvSpPr>
        <p:spPr>
          <a:xfrm>
            <a:off x="3821430" y="424942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2000" b="1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05</a:t>
            </a:r>
            <a:endParaRPr lang="en-US" sz="2000" b="1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22"/>
            </p:custDataLst>
          </p:nvPr>
        </p:nvSpPr>
        <p:spPr>
          <a:xfrm>
            <a:off x="4876165" y="4249420"/>
            <a:ext cx="335724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b="1" spc="300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如何更好地传承燕赵古文化</a:t>
            </a:r>
            <a:endParaRPr lang="zh-CN" altLang="en-US" sz="2000" b="1" spc="300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34" name="@path_Line 5"/>
          <p:cNvSpPr/>
          <p:nvPr>
            <p:custDataLst>
              <p:tags r:id="rId23"/>
            </p:custDataLst>
          </p:nvPr>
        </p:nvSpPr>
        <p:spPr>
          <a:xfrm flipV="1">
            <a:off x="4652010" y="4380865"/>
            <a:ext cx="4445" cy="252095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olidFill>
                <a:schemeClr val="accent6"/>
              </a:solidFill>
              <a:sym typeface="+mn-ea"/>
            </a:endParaRPr>
          </a:p>
        </p:txBody>
      </p:sp>
      <p:pic>
        <p:nvPicPr>
          <p:cNvPr id="2097233" name="@svg_title1" descr="preencoded.png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3630930" y="4881245"/>
            <a:ext cx="4932045" cy="558800"/>
          </a:xfrm>
          <a:prstGeom prst="rect">
            <a:avLst/>
          </a:prstGeom>
        </p:spPr>
      </p:pic>
      <p:sp>
        <p:nvSpPr>
          <p:cNvPr id="1048836" name="序号"/>
          <p:cNvSpPr txBox="1"/>
          <p:nvPr>
            <p:custDataLst>
              <p:tags r:id="rId25"/>
            </p:custDataLst>
          </p:nvPr>
        </p:nvSpPr>
        <p:spPr>
          <a:xfrm>
            <a:off x="3821430" y="493649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2000" b="1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06</a:t>
            </a:r>
            <a:endParaRPr lang="en-US" sz="2000" b="1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26"/>
            </p:custDataLst>
          </p:nvPr>
        </p:nvSpPr>
        <p:spPr>
          <a:xfrm>
            <a:off x="4876165" y="4936490"/>
            <a:ext cx="335724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b="1" spc="300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燕赵古文化传承的意义与价值</a:t>
            </a:r>
            <a:endParaRPr lang="zh-CN" altLang="en-US" sz="2000" b="1" spc="300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40" name="@path_Line 5"/>
          <p:cNvSpPr/>
          <p:nvPr>
            <p:custDataLst>
              <p:tags r:id="rId27"/>
            </p:custDataLst>
          </p:nvPr>
        </p:nvSpPr>
        <p:spPr>
          <a:xfrm flipV="1">
            <a:off x="4652010" y="5067935"/>
            <a:ext cx="4445" cy="252095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olidFill>
                <a:schemeClr val="accent6"/>
              </a:solidFill>
              <a:sym typeface="+mn-ea"/>
            </a:endParaRPr>
          </a:p>
        </p:txBody>
      </p:sp>
    </p:spTree>
    <p:custDataLst>
      <p:tags r:id="rId2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燕赵古文化的历史背景</a:t>
            </a:r>
            <a:endParaRPr lang="zh-CN" altLang="en-US"/>
          </a:p>
        </p:txBody>
      </p:sp>
      <p:sp>
        <p:nvSpPr>
          <p:cNvPr id="10489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08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燕赵古文化的起源</a:t>
            </a:r>
            <a:endParaRPr lang="zh-CN" altLang="en-US"/>
          </a:p>
        </p:txBody>
      </p:sp>
      <p:sp>
        <p:nvSpPr>
          <p:cNvPr id="1048968" name="正文"/>
          <p:cNvSpPr txBox="1"/>
          <p:nvPr>
            <p:custDataLst>
              <p:tags r:id="rId2"/>
            </p:custDataLst>
          </p:nvPr>
        </p:nvSpPr>
        <p:spPr>
          <a:xfrm>
            <a:off x="3152601" y="1478870"/>
            <a:ext cx="5886797" cy="7782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燕赵古文化的概念：起源于春秋战国时期的河北、山西、河南等地，是中华文化的重要组成部分。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正文"/>
          <p:cNvSpPr txBox="1"/>
          <p:nvPr>
            <p:custDataLst>
              <p:tags r:id="rId3"/>
            </p:custDataLst>
          </p:nvPr>
        </p:nvSpPr>
        <p:spPr>
          <a:xfrm>
            <a:off x="3152601" y="2491372"/>
            <a:ext cx="5886797" cy="7782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燕赵古文化的特点：以豪放、粗犷、尚武为特点，同时也有着丰富的文化内涵和艺术价值。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正文"/>
          <p:cNvSpPr txBox="1"/>
          <p:nvPr>
            <p:custDataLst>
              <p:tags r:id="rId4"/>
            </p:custDataLst>
          </p:nvPr>
        </p:nvSpPr>
        <p:spPr>
          <a:xfrm>
            <a:off x="3152601" y="3503875"/>
            <a:ext cx="5886797" cy="7782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燕赵古文化的起源背景：地处中原地区，历史上是多个民族、多个政权的交融地带，也是中华文明的发源地之一。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正文"/>
          <p:cNvSpPr txBox="1"/>
          <p:nvPr>
            <p:custDataLst>
              <p:tags r:id="rId5"/>
            </p:custDataLst>
          </p:nvPr>
        </p:nvSpPr>
        <p:spPr>
          <a:xfrm>
            <a:off x="3152601" y="4516377"/>
            <a:ext cx="5886797" cy="7782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燕赵古文化的历史地位：在中华文化中占有重要地位，对后世的文化、艺术、哲学等方面产生了深远的影响。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燕赵古文化的发展历程</a:t>
            </a:r>
            <a:endParaRPr lang="zh-CN" altLang="en-US"/>
          </a:p>
        </p:txBody>
      </p:sp>
      <p:sp>
        <p:nvSpPr>
          <p:cNvPr id="1049006" name="对角圆角矩形 15"/>
          <p:cNvSpPr/>
          <p:nvPr>
            <p:custDataLst>
              <p:tags r:id="rId2"/>
            </p:custDataLst>
          </p:nvPr>
        </p:nvSpPr>
        <p:spPr>
          <a:xfrm>
            <a:off x="2413176" y="3646363"/>
            <a:ext cx="7365769" cy="62082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对角圆角矩形 16"/>
          <p:cNvSpPr/>
          <p:nvPr>
            <p:custDataLst>
              <p:tags r:id="rId3"/>
            </p:custDataLst>
          </p:nvPr>
        </p:nvSpPr>
        <p:spPr>
          <a:xfrm>
            <a:off x="2413176" y="3533618"/>
            <a:ext cx="448293" cy="42776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直角三角形 17"/>
          <p:cNvSpPr/>
          <p:nvPr>
            <p:custDataLst>
              <p:tags r:id="rId4"/>
            </p:custDataLst>
          </p:nvPr>
        </p:nvSpPr>
        <p:spPr>
          <a:xfrm>
            <a:off x="2861569" y="3534135"/>
            <a:ext cx="67543" cy="11257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文本框 27"/>
          <p:cNvSpPr txBox="1"/>
          <p:nvPr>
            <p:custDataLst>
              <p:tags r:id="rId5"/>
            </p:custDataLst>
          </p:nvPr>
        </p:nvSpPr>
        <p:spPr>
          <a:xfrm>
            <a:off x="2890531" y="3655155"/>
            <a:ext cx="6655185" cy="61013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燕赵古文化的发展：秦汉时期的文化繁荣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对角圆角矩形 52"/>
          <p:cNvSpPr/>
          <p:nvPr>
            <p:custDataLst>
              <p:tags r:id="rId6"/>
            </p:custDataLst>
          </p:nvPr>
        </p:nvSpPr>
        <p:spPr>
          <a:xfrm>
            <a:off x="2413176" y="1592132"/>
            <a:ext cx="7365769" cy="62082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对角圆角矩形 53"/>
          <p:cNvSpPr/>
          <p:nvPr>
            <p:custDataLst>
              <p:tags r:id="rId7"/>
            </p:custDataLst>
          </p:nvPr>
        </p:nvSpPr>
        <p:spPr>
          <a:xfrm>
            <a:off x="2413176" y="1478870"/>
            <a:ext cx="448293" cy="42776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直角三角形 54"/>
          <p:cNvSpPr/>
          <p:nvPr>
            <p:custDataLst>
              <p:tags r:id="rId8"/>
            </p:custDataLst>
          </p:nvPr>
        </p:nvSpPr>
        <p:spPr>
          <a:xfrm>
            <a:off x="2861569" y="1479387"/>
            <a:ext cx="67543" cy="11257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文本框 56"/>
          <p:cNvSpPr txBox="1"/>
          <p:nvPr>
            <p:custDataLst>
              <p:tags r:id="rId9"/>
            </p:custDataLst>
          </p:nvPr>
        </p:nvSpPr>
        <p:spPr>
          <a:xfrm>
            <a:off x="2890531" y="1594718"/>
            <a:ext cx="6655185" cy="61013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燕赵古文化的起源：燕赵地区早期的文化发展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对角圆角矩形 5"/>
          <p:cNvSpPr/>
          <p:nvPr>
            <p:custDataLst>
              <p:tags r:id="rId10"/>
            </p:custDataLst>
          </p:nvPr>
        </p:nvSpPr>
        <p:spPr>
          <a:xfrm>
            <a:off x="2413176" y="2619247"/>
            <a:ext cx="7365769" cy="62082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对角圆角矩形 6"/>
          <p:cNvSpPr/>
          <p:nvPr>
            <p:custDataLst>
              <p:tags r:id="rId11"/>
            </p:custDataLst>
          </p:nvPr>
        </p:nvSpPr>
        <p:spPr>
          <a:xfrm>
            <a:off x="2413176" y="2505985"/>
            <a:ext cx="448293" cy="42776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直角三角形 7"/>
          <p:cNvSpPr/>
          <p:nvPr>
            <p:custDataLst>
              <p:tags r:id="rId12"/>
            </p:custDataLst>
          </p:nvPr>
        </p:nvSpPr>
        <p:spPr>
          <a:xfrm>
            <a:off x="2861569" y="2507020"/>
            <a:ext cx="67543" cy="11257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文本框 8"/>
          <p:cNvSpPr txBox="1"/>
          <p:nvPr>
            <p:custDataLst>
              <p:tags r:id="rId13"/>
            </p:custDataLst>
          </p:nvPr>
        </p:nvSpPr>
        <p:spPr>
          <a:xfrm>
            <a:off x="2890531" y="2628039"/>
            <a:ext cx="6655185" cy="61013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燕赵古文化的形成：春秋战国时期的文化融合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对角圆角矩形 9"/>
          <p:cNvSpPr/>
          <p:nvPr>
            <p:custDataLst>
              <p:tags r:id="rId14"/>
            </p:custDataLst>
          </p:nvPr>
        </p:nvSpPr>
        <p:spPr>
          <a:xfrm>
            <a:off x="2413176" y="4673996"/>
            <a:ext cx="7365769" cy="62082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对角圆角矩形 10"/>
          <p:cNvSpPr/>
          <p:nvPr>
            <p:custDataLst>
              <p:tags r:id="rId15"/>
            </p:custDataLst>
          </p:nvPr>
        </p:nvSpPr>
        <p:spPr>
          <a:xfrm>
            <a:off x="2413176" y="4560734"/>
            <a:ext cx="448293" cy="42776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直角三角形 11"/>
          <p:cNvSpPr/>
          <p:nvPr>
            <p:custDataLst>
              <p:tags r:id="rId16"/>
            </p:custDataLst>
          </p:nvPr>
        </p:nvSpPr>
        <p:spPr>
          <a:xfrm>
            <a:off x="2861569" y="4561251"/>
            <a:ext cx="67543" cy="11257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文本框 12"/>
          <p:cNvSpPr txBox="1"/>
          <p:nvPr>
            <p:custDataLst>
              <p:tags r:id="rId17"/>
            </p:custDataLst>
          </p:nvPr>
        </p:nvSpPr>
        <p:spPr>
          <a:xfrm>
            <a:off x="2890531" y="4682270"/>
            <a:ext cx="6655185" cy="61013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燕赵古文化的传承：唐宋元明清时期的文化传承与影响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燕赵古文化的特点</a:t>
            </a:r>
            <a:endParaRPr lang="zh-CN" altLang="en-US"/>
          </a:p>
        </p:txBody>
      </p:sp>
      <p:sp>
        <p:nvSpPr>
          <p:cNvPr id="1049068" name="矩形 31"/>
          <p:cNvSpPr/>
          <p:nvPr>
            <p:custDataLst>
              <p:tags r:id="rId2"/>
            </p:custDataLst>
          </p:nvPr>
        </p:nvSpPr>
        <p:spPr>
          <a:xfrm>
            <a:off x="3357485" y="1478870"/>
            <a:ext cx="5477834" cy="8447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燕赵文化是中华文化的重要组成部分，具有悠久的历史和独特的文化传统。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矩形 4"/>
          <p:cNvSpPr/>
          <p:nvPr>
            <p:custDataLst>
              <p:tags r:id="rId3"/>
            </p:custDataLst>
          </p:nvPr>
        </p:nvSpPr>
        <p:spPr>
          <a:xfrm>
            <a:off x="3357485" y="2469208"/>
            <a:ext cx="5477834" cy="8447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燕赵文化以燕赵大地为依托，具有浓郁的地方特色和民俗风情。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矩形 5"/>
          <p:cNvSpPr/>
          <p:nvPr>
            <p:custDataLst>
              <p:tags r:id="rId4"/>
            </p:custDataLst>
          </p:nvPr>
        </p:nvSpPr>
        <p:spPr>
          <a:xfrm>
            <a:off x="3357485" y="3459547"/>
            <a:ext cx="5477834" cy="8447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燕赵文化注重人文主义精神，强调人的尊严和价值，注重社会和谐与公正。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7"/>
          <p:cNvSpPr/>
          <p:nvPr>
            <p:custDataLst>
              <p:tags r:id="rId5"/>
            </p:custDataLst>
          </p:nvPr>
        </p:nvSpPr>
        <p:spPr>
          <a:xfrm>
            <a:off x="3357485" y="4449885"/>
            <a:ext cx="5477834" cy="8447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燕赵文化具有开放包容的特性，不断吸收外来文化的优秀元素，丰富和发展自己的文化内涵。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燕赵古文化的影响</a:t>
            </a:r>
            <a:endParaRPr lang="zh-CN" altLang="en-US"/>
          </a:p>
        </p:txBody>
      </p:sp>
      <p:sp>
        <p:nvSpPr>
          <p:cNvPr id="1049106" name="矩形: 圆角 44"/>
          <p:cNvSpPr/>
          <p:nvPr>
            <p:custDataLst>
              <p:tags r:id="rId2"/>
            </p:custDataLst>
          </p:nvPr>
        </p:nvSpPr>
        <p:spPr>
          <a:xfrm>
            <a:off x="838200" y="1901396"/>
            <a:ext cx="5118825" cy="1386116"/>
          </a:xfrm>
          <a:prstGeom prst="roundRect">
            <a:avLst>
              <a:gd name="adj" fmla="val 512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58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729" name="直接连接符 45"/>
          <p:cNvCxnSpPr/>
          <p:nvPr>
            <p:custDataLst>
              <p:tags r:id="rId3"/>
            </p:custDataLst>
          </p:nvPr>
        </p:nvCxnSpPr>
        <p:spPr>
          <a:xfrm flipH="1">
            <a:off x="2000034" y="2196881"/>
            <a:ext cx="0" cy="795658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3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08" name="标题"/>
          <p:cNvSpPr txBox="1"/>
          <p:nvPr>
            <p:custDataLst>
              <p:tags r:id="rId4"/>
            </p:custDataLst>
          </p:nvPr>
        </p:nvSpPr>
        <p:spPr>
          <a:xfrm>
            <a:off x="963096" y="2017762"/>
            <a:ext cx="1036831" cy="115426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110" name="正文"/>
          <p:cNvSpPr txBox="1"/>
          <p:nvPr>
            <p:custDataLst>
              <p:tags r:id="rId5"/>
            </p:custDataLst>
          </p:nvPr>
        </p:nvSpPr>
        <p:spPr>
          <a:xfrm>
            <a:off x="2077408" y="2006186"/>
            <a:ext cx="3791205" cy="1177005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3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对当地社会发展的影响：燕赵古文化是当地社会发展的基石，促进了社会进步和文化繁荣。</a:t>
            </a:r>
            <a:endParaRPr lang="zh-CN" altLang="en-US" sz="13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12" name="矩形: 圆角 48"/>
          <p:cNvSpPr/>
          <p:nvPr>
            <p:custDataLst>
              <p:tags r:id="rId6"/>
            </p:custDataLst>
          </p:nvPr>
        </p:nvSpPr>
        <p:spPr>
          <a:xfrm>
            <a:off x="6234908" y="1901396"/>
            <a:ext cx="5118825" cy="1386116"/>
          </a:xfrm>
          <a:prstGeom prst="roundRect">
            <a:avLst>
              <a:gd name="adj" fmla="val 512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58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731" name="直接连接符 49"/>
          <p:cNvCxnSpPr/>
          <p:nvPr>
            <p:custDataLst>
              <p:tags r:id="rId7"/>
            </p:custDataLst>
          </p:nvPr>
        </p:nvCxnSpPr>
        <p:spPr>
          <a:xfrm flipH="1">
            <a:off x="7396742" y="2196881"/>
            <a:ext cx="0" cy="795658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3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14" name="标题"/>
          <p:cNvSpPr txBox="1"/>
          <p:nvPr>
            <p:custDataLst>
              <p:tags r:id="rId8"/>
            </p:custDataLst>
          </p:nvPr>
        </p:nvSpPr>
        <p:spPr>
          <a:xfrm>
            <a:off x="6359804" y="2017762"/>
            <a:ext cx="1036831" cy="115426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116" name="正文"/>
          <p:cNvSpPr txBox="1"/>
          <p:nvPr>
            <p:custDataLst>
              <p:tags r:id="rId9"/>
            </p:custDataLst>
          </p:nvPr>
        </p:nvSpPr>
        <p:spPr>
          <a:xfrm>
            <a:off x="7473507" y="2006186"/>
            <a:ext cx="3791205" cy="1177005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3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对中华文化的影响：燕赵古文化作为中华文化的重要组成部分，对中华文化的形成和发展产生了深远的影响。</a:t>
            </a:r>
            <a:endParaRPr lang="zh-CN" altLang="en-US" sz="13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18" name="矩形: 圆角 53"/>
          <p:cNvSpPr/>
          <p:nvPr>
            <p:custDataLst>
              <p:tags r:id="rId10"/>
            </p:custDataLst>
          </p:nvPr>
        </p:nvSpPr>
        <p:spPr>
          <a:xfrm>
            <a:off x="838200" y="3486656"/>
            <a:ext cx="5118825" cy="1386116"/>
          </a:xfrm>
          <a:prstGeom prst="roundRect">
            <a:avLst>
              <a:gd name="adj" fmla="val 512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58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733" name="直接连接符 54"/>
          <p:cNvCxnSpPr/>
          <p:nvPr>
            <p:custDataLst>
              <p:tags r:id="rId11"/>
            </p:custDataLst>
          </p:nvPr>
        </p:nvCxnSpPr>
        <p:spPr>
          <a:xfrm flipH="1">
            <a:off x="2000034" y="3782141"/>
            <a:ext cx="0" cy="795658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3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20" name="标题"/>
          <p:cNvSpPr txBox="1"/>
          <p:nvPr>
            <p:custDataLst>
              <p:tags r:id="rId12"/>
            </p:custDataLst>
          </p:nvPr>
        </p:nvSpPr>
        <p:spPr>
          <a:xfrm>
            <a:off x="963096" y="3602413"/>
            <a:ext cx="1036831" cy="115426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122" name="正文"/>
          <p:cNvSpPr txBox="1"/>
          <p:nvPr>
            <p:custDataLst>
              <p:tags r:id="rId13"/>
            </p:custDataLst>
          </p:nvPr>
        </p:nvSpPr>
        <p:spPr>
          <a:xfrm>
            <a:off x="2077408" y="3591447"/>
            <a:ext cx="3791205" cy="1177005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3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对世界文化的影响：燕赵古文化具有独特的文化魅力，对世界文化产生了积极的影响和贡献。</a:t>
            </a:r>
            <a:endParaRPr lang="zh-CN" altLang="en-US" sz="13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24" name="矩形: 圆角 57"/>
          <p:cNvSpPr/>
          <p:nvPr>
            <p:custDataLst>
              <p:tags r:id="rId14"/>
            </p:custDataLst>
          </p:nvPr>
        </p:nvSpPr>
        <p:spPr>
          <a:xfrm>
            <a:off x="6234908" y="3486656"/>
            <a:ext cx="5118825" cy="1386116"/>
          </a:xfrm>
          <a:prstGeom prst="roundRect">
            <a:avLst>
              <a:gd name="adj" fmla="val 512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58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735" name="直接连接符 58"/>
          <p:cNvCxnSpPr/>
          <p:nvPr>
            <p:custDataLst>
              <p:tags r:id="rId15"/>
            </p:custDataLst>
          </p:nvPr>
        </p:nvCxnSpPr>
        <p:spPr>
          <a:xfrm flipH="1">
            <a:off x="7396742" y="3782141"/>
            <a:ext cx="0" cy="795658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3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26" name="标题"/>
          <p:cNvSpPr txBox="1"/>
          <p:nvPr>
            <p:custDataLst>
              <p:tags r:id="rId16"/>
            </p:custDataLst>
          </p:nvPr>
        </p:nvSpPr>
        <p:spPr>
          <a:xfrm>
            <a:off x="6359804" y="3602413"/>
            <a:ext cx="1036831" cy="115426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128" name="正文"/>
          <p:cNvSpPr txBox="1"/>
          <p:nvPr>
            <p:custDataLst>
              <p:tags r:id="rId17"/>
            </p:custDataLst>
          </p:nvPr>
        </p:nvSpPr>
        <p:spPr>
          <a:xfrm>
            <a:off x="7473507" y="3591447"/>
            <a:ext cx="3791205" cy="1177005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对现代社会的影响：燕赵古文化的传承和发展对于现代社会具有重要意义，能够启迪人们的思想和智慧，促进社会进步和发展。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燕赵古文化的代表元素</a:t>
            </a:r>
            <a:endParaRPr lang="zh-CN" altLang="en-US"/>
          </a:p>
        </p:txBody>
      </p:sp>
      <p:sp>
        <p:nvSpPr>
          <p:cNvPr id="1049160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162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燕赵古建筑</a:t>
            </a:r>
            <a:endParaRPr lang="zh-CN" altLang="en-US"/>
          </a:p>
        </p:txBody>
      </p:sp>
      <p:sp>
        <p:nvSpPr>
          <p:cNvPr id="1049222" name="圆角矩形 3"/>
          <p:cNvSpPr/>
          <p:nvPr>
            <p:custDataLst>
              <p:tags r:id="rId2"/>
            </p:custDataLst>
          </p:nvPr>
        </p:nvSpPr>
        <p:spPr>
          <a:xfrm rot="16200000">
            <a:off x="5708244" y="-2527937"/>
            <a:ext cx="774375" cy="878835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圆角矩形 4"/>
          <p:cNvSpPr/>
          <p:nvPr>
            <p:custDataLst>
              <p:tags r:id="rId3"/>
            </p:custDataLst>
          </p:nvPr>
        </p:nvSpPr>
        <p:spPr>
          <a:xfrm rot="16200000">
            <a:off x="1372433" y="1807875"/>
            <a:ext cx="773100" cy="11599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26" name="圆角矩形 5"/>
          <p:cNvSpPr/>
          <p:nvPr>
            <p:custDataLst>
              <p:tags r:id="rId4"/>
            </p:custDataLst>
          </p:nvPr>
        </p:nvSpPr>
        <p:spPr>
          <a:xfrm rot="16200000">
            <a:off x="5709266" y="-1507716"/>
            <a:ext cx="774375" cy="87889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圆角矩形 6"/>
          <p:cNvSpPr/>
          <p:nvPr>
            <p:custDataLst>
              <p:tags r:id="rId5"/>
            </p:custDataLst>
          </p:nvPr>
        </p:nvSpPr>
        <p:spPr>
          <a:xfrm rot="16200000">
            <a:off x="1373454" y="2828607"/>
            <a:ext cx="773100" cy="11599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0" name="圆角矩形 9"/>
          <p:cNvSpPr/>
          <p:nvPr>
            <p:custDataLst>
              <p:tags r:id="rId6"/>
            </p:custDataLst>
          </p:nvPr>
        </p:nvSpPr>
        <p:spPr>
          <a:xfrm rot="16200000">
            <a:off x="5708244" y="-506908"/>
            <a:ext cx="774375" cy="878835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圆角矩形 10"/>
          <p:cNvSpPr/>
          <p:nvPr>
            <p:custDataLst>
              <p:tags r:id="rId7"/>
            </p:custDataLst>
          </p:nvPr>
        </p:nvSpPr>
        <p:spPr>
          <a:xfrm rot="16200000">
            <a:off x="1372433" y="3828904"/>
            <a:ext cx="773100" cy="11599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34" name="圆角矩形 11"/>
          <p:cNvSpPr/>
          <p:nvPr>
            <p:custDataLst>
              <p:tags r:id="rId8"/>
            </p:custDataLst>
          </p:nvPr>
        </p:nvSpPr>
        <p:spPr>
          <a:xfrm rot="16200000">
            <a:off x="5709266" y="512802"/>
            <a:ext cx="774375" cy="87889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圆角矩形 12"/>
          <p:cNvSpPr/>
          <p:nvPr>
            <p:custDataLst>
              <p:tags r:id="rId9"/>
            </p:custDataLst>
          </p:nvPr>
        </p:nvSpPr>
        <p:spPr>
          <a:xfrm rot="16200000">
            <a:off x="1373454" y="4849125"/>
            <a:ext cx="773100" cy="11599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8" name="文本框 7"/>
          <p:cNvSpPr txBox="1"/>
          <p:nvPr>
            <p:custDataLst>
              <p:tags r:id="rId10"/>
            </p:custDataLst>
          </p:nvPr>
        </p:nvSpPr>
        <p:spPr>
          <a:xfrm>
            <a:off x="2070290" y="3499899"/>
            <a:ext cx="8419333" cy="774375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700">
                <a:latin typeface="+mn-ea"/>
                <a:ea typeface="+mn-ea"/>
              </a:rPr>
              <a:t>燕赵古建筑注重文化内涵，许多建筑都有丰富的文化内涵和历史背景，反映了燕赵文化的独特魅力。</a:t>
            </a:r>
            <a:endParaRPr lang="zh-CN" altLang="en-US" sz="1700">
              <a:latin typeface="+mn-ea"/>
              <a:ea typeface="+mn-ea"/>
            </a:endParaRPr>
          </a:p>
        </p:txBody>
      </p:sp>
      <p:sp>
        <p:nvSpPr>
          <p:cNvPr id="1049240" name="文本框 8"/>
          <p:cNvSpPr txBox="1"/>
          <p:nvPr>
            <p:custDataLst>
              <p:tags r:id="rId11"/>
            </p:custDataLst>
          </p:nvPr>
        </p:nvSpPr>
        <p:spPr>
          <a:xfrm>
            <a:off x="2070290" y="4520631"/>
            <a:ext cx="8419333" cy="77373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700">
                <a:latin typeface="+mn-ea"/>
                <a:ea typeface="+mn-ea"/>
              </a:rPr>
              <a:t>燕赵古建筑在历史上具有重要的地位，许多古建筑都是中国历史上的重要文化遗产，具有重要的历史价值和文化价值。</a:t>
            </a:r>
            <a:endParaRPr lang="zh-CN" altLang="en-US" sz="1700">
              <a:latin typeface="+mn-ea"/>
              <a:ea typeface="+mn-ea"/>
            </a:endParaRPr>
          </a:p>
        </p:txBody>
      </p:sp>
      <p:sp>
        <p:nvSpPr>
          <p:cNvPr id="1049242" name="文本框 13"/>
          <p:cNvSpPr txBox="1"/>
          <p:nvPr>
            <p:custDataLst>
              <p:tags r:id="rId12"/>
            </p:custDataLst>
          </p:nvPr>
        </p:nvSpPr>
        <p:spPr>
          <a:xfrm>
            <a:off x="2070290" y="1478870"/>
            <a:ext cx="8419333" cy="774375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74167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燕赵古建筑风格独特，融合了中原和北方游牧民族的建筑特点，形成了独特的建筑风格。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4" name="文本框 14"/>
          <p:cNvSpPr txBox="1"/>
          <p:nvPr>
            <p:custDataLst>
              <p:tags r:id="rId13"/>
            </p:custDataLst>
          </p:nvPr>
        </p:nvSpPr>
        <p:spPr>
          <a:xfrm>
            <a:off x="2070290" y="2500624"/>
            <a:ext cx="8419333" cy="77373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700">
                <a:latin typeface="+mn-ea"/>
                <a:ea typeface="+mn-ea"/>
              </a:rPr>
              <a:t>燕赵古建筑注重实用性，以石材为主要建筑材料，结构坚固，能够抵御自然灾害。</a:t>
            </a:r>
            <a:endParaRPr lang="zh-CN" altLang="en-US" sz="17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燕赵古艺术</a:t>
            </a:r>
            <a:endParaRPr lang="zh-CN" altLang="en-US"/>
          </a:p>
        </p:txBody>
      </p:sp>
      <p:sp>
        <p:nvSpPr>
          <p:cNvPr id="1049276" name="椭圆 262"/>
          <p:cNvSpPr/>
          <p:nvPr>
            <p:custDataLst>
              <p:tags r:id="rId2"/>
            </p:custDataLst>
          </p:nvPr>
        </p:nvSpPr>
        <p:spPr>
          <a:xfrm>
            <a:off x="2912069" y="3605073"/>
            <a:ext cx="6367420" cy="166586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8" name="椭圆 263"/>
          <p:cNvSpPr/>
          <p:nvPr>
            <p:custDataLst>
              <p:tags r:id="rId3"/>
            </p:custDataLst>
          </p:nvPr>
        </p:nvSpPr>
        <p:spPr>
          <a:xfrm>
            <a:off x="3649651" y="3674645"/>
            <a:ext cx="4827681" cy="1430584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0" name="椭圆 264"/>
          <p:cNvSpPr/>
          <p:nvPr>
            <p:custDataLst>
              <p:tags r:id="rId4"/>
            </p:custDataLst>
          </p:nvPr>
        </p:nvSpPr>
        <p:spPr>
          <a:xfrm>
            <a:off x="4340285" y="3879403"/>
            <a:ext cx="3445635" cy="102104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2" name="椭圆 265"/>
          <p:cNvSpPr/>
          <p:nvPr>
            <p:custDataLst>
              <p:tags r:id="rId5"/>
            </p:custDataLst>
          </p:nvPr>
        </p:nvSpPr>
        <p:spPr>
          <a:xfrm>
            <a:off x="4924015" y="4052486"/>
            <a:ext cx="2277958" cy="67502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4" name="椭圆 266"/>
          <p:cNvSpPr/>
          <p:nvPr>
            <p:custDataLst>
              <p:tags r:id="rId6"/>
            </p:custDataLst>
          </p:nvPr>
        </p:nvSpPr>
        <p:spPr>
          <a:xfrm>
            <a:off x="5522451" y="4229528"/>
            <a:ext cx="1310293" cy="388279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306313" y="4165046"/>
            <a:ext cx="0" cy="7334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6" name="椭圆 268"/>
          <p:cNvSpPr/>
          <p:nvPr>
            <p:custDataLst>
              <p:tags r:id="rId8"/>
            </p:custDataLst>
          </p:nvPr>
        </p:nvSpPr>
        <p:spPr>
          <a:xfrm flipV="1">
            <a:off x="3227125" y="4003842"/>
            <a:ext cx="151350" cy="15134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8" name="椭圆 269"/>
          <p:cNvSpPr/>
          <p:nvPr>
            <p:custDataLst>
              <p:tags r:id="rId9"/>
            </p:custDataLst>
          </p:nvPr>
        </p:nvSpPr>
        <p:spPr>
          <a:xfrm flipV="1">
            <a:off x="3263326" y="4040608"/>
            <a:ext cx="78419" cy="78416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0" name="椭圆 270"/>
          <p:cNvSpPr/>
          <p:nvPr>
            <p:custDataLst>
              <p:tags r:id="rId10"/>
            </p:custDataLst>
          </p:nvPr>
        </p:nvSpPr>
        <p:spPr>
          <a:xfrm flipV="1">
            <a:off x="7562113" y="3299067"/>
            <a:ext cx="91111" cy="91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607929" y="3398618"/>
            <a:ext cx="0" cy="166586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2" name="椭圆 272"/>
          <p:cNvSpPr/>
          <p:nvPr>
            <p:custDataLst>
              <p:tags r:id="rId12"/>
            </p:custDataLst>
          </p:nvPr>
        </p:nvSpPr>
        <p:spPr>
          <a:xfrm flipV="1">
            <a:off x="4293338" y="3190466"/>
            <a:ext cx="335481" cy="33547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460198" y="3553600"/>
            <a:ext cx="0" cy="8802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6994220" y="3283229"/>
            <a:ext cx="0" cy="7334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4" name="椭圆 275"/>
          <p:cNvSpPr/>
          <p:nvPr>
            <p:custDataLst>
              <p:tags r:id="rId15"/>
            </p:custDataLst>
          </p:nvPr>
        </p:nvSpPr>
        <p:spPr>
          <a:xfrm flipV="1">
            <a:off x="6915032" y="3122025"/>
            <a:ext cx="151350" cy="15134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6" name="椭圆 276"/>
          <p:cNvSpPr/>
          <p:nvPr>
            <p:custDataLst>
              <p:tags r:id="rId16"/>
            </p:custDataLst>
          </p:nvPr>
        </p:nvSpPr>
        <p:spPr>
          <a:xfrm flipV="1">
            <a:off x="6951232" y="3158791"/>
            <a:ext cx="78419" cy="78416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8" name="椭圆 277"/>
          <p:cNvSpPr/>
          <p:nvPr>
            <p:custDataLst>
              <p:tags r:id="rId17"/>
            </p:custDataLst>
          </p:nvPr>
        </p:nvSpPr>
        <p:spPr>
          <a:xfrm flipV="1">
            <a:off x="4075570" y="3866959"/>
            <a:ext cx="91111" cy="91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121386" y="3966510"/>
            <a:ext cx="0" cy="9632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0" name="椭圆 279"/>
          <p:cNvSpPr/>
          <p:nvPr>
            <p:custDataLst>
              <p:tags r:id="rId19"/>
            </p:custDataLst>
          </p:nvPr>
        </p:nvSpPr>
        <p:spPr>
          <a:xfrm flipV="1">
            <a:off x="8204668" y="4071152"/>
            <a:ext cx="228519" cy="22851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317794" y="4324554"/>
            <a:ext cx="0" cy="35735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2" name="椭圆 281"/>
          <p:cNvSpPr/>
          <p:nvPr>
            <p:custDataLst>
              <p:tags r:id="rId21"/>
            </p:custDataLst>
          </p:nvPr>
        </p:nvSpPr>
        <p:spPr>
          <a:xfrm flipV="1">
            <a:off x="5106148" y="4340957"/>
            <a:ext cx="283063" cy="28305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245293" y="4669023"/>
            <a:ext cx="0" cy="62530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4" name="图形 15"/>
          <p:cNvSpPr/>
          <p:nvPr>
            <p:custDataLst>
              <p:tags r:id="rId23"/>
            </p:custDataLst>
          </p:nvPr>
        </p:nvSpPr>
        <p:spPr>
          <a:xfrm>
            <a:off x="5164408" y="4401480"/>
            <a:ext cx="161856" cy="15771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6" name="图形 19"/>
          <p:cNvSpPr/>
          <p:nvPr>
            <p:custDataLst>
              <p:tags r:id="rId24"/>
            </p:custDataLst>
          </p:nvPr>
        </p:nvSpPr>
        <p:spPr>
          <a:xfrm>
            <a:off x="8263494" y="4135068"/>
            <a:ext cx="110847" cy="99819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8" name="图形 27"/>
          <p:cNvSpPr/>
          <p:nvPr>
            <p:custDataLst>
              <p:tags r:id="rId25"/>
            </p:custDataLst>
          </p:nvPr>
        </p:nvSpPr>
        <p:spPr>
          <a:xfrm>
            <a:off x="4382707" y="3297936"/>
            <a:ext cx="156755" cy="12056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0" name="任意多边形: 形状 286"/>
          <p:cNvSpPr/>
          <p:nvPr>
            <p:custDataLst>
              <p:tags r:id="rId26"/>
            </p:custDataLst>
          </p:nvPr>
        </p:nvSpPr>
        <p:spPr>
          <a:xfrm>
            <a:off x="5514532" y="3253817"/>
            <a:ext cx="1162462" cy="1162467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正文"/>
          <p:cNvSpPr txBox="1"/>
          <p:nvPr>
            <p:custDataLst>
              <p:tags r:id="rId27"/>
            </p:custDataLst>
          </p:nvPr>
        </p:nvSpPr>
        <p:spPr>
          <a:xfrm>
            <a:off x="1349234" y="3316601"/>
            <a:ext cx="1867772" cy="70006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绘画：以工笔画为代表，细腻传神，色彩鲜艳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正文"/>
          <p:cNvSpPr txBox="1"/>
          <p:nvPr>
            <p:custDataLst>
              <p:tags r:id="rId28"/>
            </p:custDataLst>
          </p:nvPr>
        </p:nvSpPr>
        <p:spPr>
          <a:xfrm>
            <a:off x="8975056" y="3316601"/>
            <a:ext cx="1867772" cy="70006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舞蹈：以秧歌、花鼓等民间舞蹈为代表，欢快热烈，富有生活气息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正文"/>
          <p:cNvSpPr txBox="1"/>
          <p:nvPr>
            <p:custDataLst>
              <p:tags r:id="rId29"/>
            </p:custDataLst>
          </p:nvPr>
        </p:nvSpPr>
        <p:spPr>
          <a:xfrm>
            <a:off x="6935960" y="1478870"/>
            <a:ext cx="1867772" cy="70006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音乐：以古琴、琵琶等乐器演奏的古典音乐为代表，旋律优美，意境深远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正文"/>
          <p:cNvSpPr txBox="1"/>
          <p:nvPr>
            <p:custDataLst>
              <p:tags r:id="rId30"/>
            </p:custDataLst>
          </p:nvPr>
        </p:nvSpPr>
        <p:spPr>
          <a:xfrm>
            <a:off x="3388330" y="1478870"/>
            <a:ext cx="1867772" cy="70006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雕塑：以石雕、陶俑为代表，形象生动，技艺精湛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燕赵古文学</a:t>
            </a:r>
            <a:endParaRPr lang="zh-CN" altLang="en-US"/>
          </a:p>
        </p:txBody>
      </p:sp>
      <p:sp>
        <p:nvSpPr>
          <p:cNvPr id="104935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2298843" y="1478870"/>
            <a:ext cx="3511164" cy="17891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2" name="矩形 65"/>
          <p:cNvSpPr/>
          <p:nvPr>
            <p:custDataLst>
              <p:tags r:id="rId3"/>
            </p:custDataLst>
          </p:nvPr>
        </p:nvSpPr>
        <p:spPr>
          <a:xfrm>
            <a:off x="2208223" y="1767532"/>
            <a:ext cx="173176" cy="173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文本框 66"/>
          <p:cNvSpPr txBox="1"/>
          <p:nvPr>
            <p:custDataLst>
              <p:tags r:id="rId4"/>
            </p:custDataLst>
          </p:nvPr>
        </p:nvSpPr>
        <p:spPr>
          <a:xfrm>
            <a:off x="2511140" y="1688621"/>
            <a:ext cx="3086579" cy="101178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代表人物：荀子、韩愈、贾岛等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5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426663" y="1478870"/>
            <a:ext cx="3511164" cy="17891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矩形 69"/>
          <p:cNvSpPr/>
          <p:nvPr>
            <p:custDataLst>
              <p:tags r:id="rId6"/>
            </p:custDataLst>
          </p:nvPr>
        </p:nvSpPr>
        <p:spPr>
          <a:xfrm>
            <a:off x="6335534" y="1767532"/>
            <a:ext cx="173176" cy="17317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文本框 70"/>
          <p:cNvSpPr txBox="1"/>
          <p:nvPr>
            <p:custDataLst>
              <p:tags r:id="rId7"/>
            </p:custDataLst>
          </p:nvPr>
        </p:nvSpPr>
        <p:spPr>
          <a:xfrm>
            <a:off x="6638960" y="1688621"/>
            <a:ext cx="3086579" cy="101178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代表作品：《诗经》、《左传》、《战国策》等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6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2298843" y="3505616"/>
            <a:ext cx="3511164" cy="17891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4" name="文本框 74"/>
          <p:cNvSpPr txBox="1"/>
          <p:nvPr>
            <p:custDataLst>
              <p:tags r:id="rId9"/>
            </p:custDataLst>
          </p:nvPr>
        </p:nvSpPr>
        <p:spPr>
          <a:xfrm>
            <a:off x="2511140" y="3714858"/>
            <a:ext cx="3086579" cy="101178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文学特色：质朴自然、雄浑豪放、清新婉约等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66" name="矩形 73"/>
          <p:cNvSpPr/>
          <p:nvPr>
            <p:custDataLst>
              <p:tags r:id="rId10"/>
            </p:custDataLst>
          </p:nvPr>
        </p:nvSpPr>
        <p:spPr>
          <a:xfrm>
            <a:off x="2208223" y="3794278"/>
            <a:ext cx="173176" cy="173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472992" y="3505616"/>
            <a:ext cx="3511164" cy="17891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矩形 84"/>
          <p:cNvSpPr/>
          <p:nvPr>
            <p:custDataLst>
              <p:tags r:id="rId12"/>
            </p:custDataLst>
          </p:nvPr>
        </p:nvSpPr>
        <p:spPr>
          <a:xfrm>
            <a:off x="6382371" y="3794278"/>
            <a:ext cx="173176" cy="17317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文本框 85"/>
          <p:cNvSpPr txBox="1"/>
          <p:nvPr>
            <p:custDataLst>
              <p:tags r:id="rId13"/>
            </p:custDataLst>
          </p:nvPr>
        </p:nvSpPr>
        <p:spPr>
          <a:xfrm>
            <a:off x="6685289" y="3714858"/>
            <a:ext cx="3086579" cy="101178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对后世影响：奠定了中国古代文学的基本思想与表现方式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燕赵古民俗</a:t>
            </a:r>
            <a:endParaRPr lang="zh-CN" altLang="en-US"/>
          </a:p>
        </p:txBody>
      </p:sp>
      <p:sp>
        <p:nvSpPr>
          <p:cNvPr id="1049404" name="圆角矩形 3"/>
          <p:cNvSpPr/>
          <p:nvPr>
            <p:custDataLst>
              <p:tags r:id="rId2"/>
            </p:custDataLst>
          </p:nvPr>
        </p:nvSpPr>
        <p:spPr>
          <a:xfrm rot="16200000">
            <a:off x="5708244" y="-2527937"/>
            <a:ext cx="774375" cy="878835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圆角矩形 4"/>
          <p:cNvSpPr/>
          <p:nvPr>
            <p:custDataLst>
              <p:tags r:id="rId3"/>
            </p:custDataLst>
          </p:nvPr>
        </p:nvSpPr>
        <p:spPr>
          <a:xfrm rot="16200000">
            <a:off x="1372433" y="1807875"/>
            <a:ext cx="773100" cy="11599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08" name="圆角矩形 5"/>
          <p:cNvSpPr/>
          <p:nvPr>
            <p:custDataLst>
              <p:tags r:id="rId4"/>
            </p:custDataLst>
          </p:nvPr>
        </p:nvSpPr>
        <p:spPr>
          <a:xfrm rot="16200000">
            <a:off x="5709266" y="-1507716"/>
            <a:ext cx="774375" cy="87889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圆角矩形 6"/>
          <p:cNvSpPr/>
          <p:nvPr>
            <p:custDataLst>
              <p:tags r:id="rId5"/>
            </p:custDataLst>
          </p:nvPr>
        </p:nvSpPr>
        <p:spPr>
          <a:xfrm rot="16200000">
            <a:off x="1373454" y="2828607"/>
            <a:ext cx="773100" cy="11599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2" name="圆角矩形 9"/>
          <p:cNvSpPr/>
          <p:nvPr>
            <p:custDataLst>
              <p:tags r:id="rId6"/>
            </p:custDataLst>
          </p:nvPr>
        </p:nvSpPr>
        <p:spPr>
          <a:xfrm rot="16200000">
            <a:off x="5708244" y="-506908"/>
            <a:ext cx="774375" cy="878835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圆角矩形 10"/>
          <p:cNvSpPr/>
          <p:nvPr>
            <p:custDataLst>
              <p:tags r:id="rId7"/>
            </p:custDataLst>
          </p:nvPr>
        </p:nvSpPr>
        <p:spPr>
          <a:xfrm rot="16200000">
            <a:off x="1372433" y="3828904"/>
            <a:ext cx="773100" cy="11599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16" name="圆角矩形 11"/>
          <p:cNvSpPr/>
          <p:nvPr>
            <p:custDataLst>
              <p:tags r:id="rId8"/>
            </p:custDataLst>
          </p:nvPr>
        </p:nvSpPr>
        <p:spPr>
          <a:xfrm rot="16200000">
            <a:off x="5709266" y="512802"/>
            <a:ext cx="774375" cy="87889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圆角矩形 12"/>
          <p:cNvSpPr/>
          <p:nvPr>
            <p:custDataLst>
              <p:tags r:id="rId9"/>
            </p:custDataLst>
          </p:nvPr>
        </p:nvSpPr>
        <p:spPr>
          <a:xfrm rot="16200000">
            <a:off x="1373454" y="4849125"/>
            <a:ext cx="773100" cy="11599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0" name="文本框 7"/>
          <p:cNvSpPr txBox="1"/>
          <p:nvPr>
            <p:custDataLst>
              <p:tags r:id="rId10"/>
            </p:custDataLst>
          </p:nvPr>
        </p:nvSpPr>
        <p:spPr>
          <a:xfrm>
            <a:off x="2070290" y="3499899"/>
            <a:ext cx="8419333" cy="774375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地方戏曲表演，如评剧、河北梆子等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2" name="文本框 8"/>
          <p:cNvSpPr txBox="1"/>
          <p:nvPr>
            <p:custDataLst>
              <p:tags r:id="rId11"/>
            </p:custDataLst>
          </p:nvPr>
        </p:nvSpPr>
        <p:spPr>
          <a:xfrm>
            <a:off x="2070290" y="4520631"/>
            <a:ext cx="8419333" cy="77373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民间信仰和祭祀活动，如庙会、祈雨等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4" name="文本框 13"/>
          <p:cNvSpPr txBox="1"/>
          <p:nvPr>
            <p:custDataLst>
              <p:tags r:id="rId12"/>
            </p:custDataLst>
          </p:nvPr>
        </p:nvSpPr>
        <p:spPr>
          <a:xfrm>
            <a:off x="2070290" y="1478870"/>
            <a:ext cx="8419333" cy="774375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燕赵地区的民间艺术，如剪纸、泥塑等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6" name="文本框 14"/>
          <p:cNvSpPr txBox="1"/>
          <p:nvPr>
            <p:custDataLst>
              <p:tags r:id="rId13"/>
            </p:custDataLst>
          </p:nvPr>
        </p:nvSpPr>
        <p:spPr>
          <a:xfrm>
            <a:off x="2070290" y="2500624"/>
            <a:ext cx="8419333" cy="77373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传统节庆活动，如春节、端午等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燕赵古文化的传承现状</a:t>
            </a:r>
            <a:endParaRPr lang="zh-CN" altLang="en-US"/>
          </a:p>
        </p:txBody>
      </p:sp>
      <p:sp>
        <p:nvSpPr>
          <p:cNvPr id="104945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460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https://d.book118.com/897161035035006025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副标题"/>
  <p:tag name="KSO_WM_UNIT_TYPE" val="b"/>
  <p:tag name="KSO_WM_UNIT_VALUE" val="8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1*f*5"/>
  <p:tag name="KSO_WM_UNIT_INDEX" val="5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0.xml><?xml version="1.0" encoding="utf-8"?>
<p:tagLst xmlns:p="http://schemas.openxmlformats.org/presentationml/2006/main">
  <p:tag name="KSO_WM_BEAUTIFY_FLAG" val="#wm#"/>
  <p:tag name="KSO_WM_SLIDE_ID" val="custom20231221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cb3d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1_1"/>
  <p:tag name="KSO_WM_UNIT_INDEX" val="1_1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1_3"/>
  <p:tag name="KSO_WM_UNIT_INDEX" val="1_1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cb3d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2_3"/>
  <p:tag name="KSO_WM_UNIT_INDEX" val="1_2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cb3d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cb3d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cb3d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5_1"/>
  <p:tag name="KSO_WM_UNIT_INDEX" val="1_5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5_3"/>
  <p:tag name="KSO_WM_UNIT_INDEX" val="1_5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cb3d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6_1"/>
  <p:tag name="KSO_WM_UNIT_INDEX" val="1_6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6_3"/>
  <p:tag name="KSO_WM_UNIT_INDEX" val="1_6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1"/>
  <p:tag name="KSO_WM_UNIT_DIAGRAM_ISNUMVISUAL" val="0"/>
  <p:tag name="KSO_WM_UNIT_DIAGRAM_ISREFERUNIT" val="0"/>
  <p:tag name="KSO_WM_UNIT_HIGHLIGHT" val="0"/>
  <p:tag name="KSO_WM_UNIT_ID" val="custom2023122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1221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1"/>
  <p:tag name="KSO_WM_UNIT_DIAGRAM_ISNUMVISUAL" val="0"/>
  <p:tag name="KSO_WM_UNIT_DIAGRAM_ISREFERUNIT" val="0"/>
  <p:tag name="KSO_WM_UNIT_HIGHLIGHT" val="0"/>
  <p:tag name="KSO_WM_UNIT_ID" val="custom20231221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4.xml><?xml version="1.0" encoding="utf-8"?>
<p:tagLst xmlns:p="http://schemas.openxmlformats.org/presentationml/2006/main">
  <p:tag name="KSO_WM_BEAUTIFY_FLAG" val="#wm#"/>
  <p:tag name="KSO_WM_SLIDE_ID" val="custom20231221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.41999998688697815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8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299999713897705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f*1_1_1"/>
  <p:tag name="KSO_WM_UNIT_INDEX" val="1_1_1"/>
  <p:tag name="KSO_WM_UNIT_LAYERLEVEL" val="1_1_1"/>
  <p:tag name="KSO_WM_UNIT_NOCLEAR" val="0"/>
  <p:tag name="KSO_WM_UNIT_PRESET_TEXT" val="单击此处输入你的项正文,文字是您思想的提炼,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.41999998688697815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8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299999713897705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f*1_2_1"/>
  <p:tag name="KSO_WM_UNIT_INDEX" val="1_2_1"/>
  <p:tag name="KSO_WM_UNIT_LAYERLEVEL" val="1_1_1"/>
  <p:tag name="KSO_WM_UNIT_NOCLEAR" val="0"/>
  <p:tag name="KSO_WM_UNIT_PRESET_TEXT" val="单击此处输入你的项正文,文字是您思想的提炼,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.41999998688697815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8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299999713897705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f*1_3_1"/>
  <p:tag name="KSO_WM_UNIT_INDEX" val="1_3_1"/>
  <p:tag name="KSO_WM_UNIT_LAYERLEVEL" val="1_1_1"/>
  <p:tag name="KSO_WM_UNIT_NOCLEAR" val="0"/>
  <p:tag name="KSO_WM_UNIT_PRESET_TEXT" val="单击此处输入你的项正文,文字是您思想的提炼,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.41999998688697815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8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299999713897705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f*1_4_1"/>
  <p:tag name="KSO_WM_UNIT_INDEX" val="1_4_1"/>
  <p:tag name="KSO_WM_UNIT_LAYERLEVEL" val="1_1_1"/>
  <p:tag name="KSO_WM_UNIT_NOCLEAR" val="0"/>
  <p:tag name="KSO_WM_UNIT_PRESET_TEXT" val="单击此处输入你的项正文,文字是您思想的提炼,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1"/>
  <p:tag name="KSO_WM_UNIT_DIAGRAM_ISNUMVISUAL" val="0"/>
  <p:tag name="KSO_WM_UNIT_DIAGRAM_ISREFERUNIT" val="0"/>
  <p:tag name="KSO_WM_UNIT_HIGHLIGHT" val="0"/>
  <p:tag name="KSO_WM_UNIT_ID" val="custom20231221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8.xml><?xml version="1.0" encoding="utf-8"?>
<p:tagLst xmlns:p="http://schemas.openxmlformats.org/presentationml/2006/main">
  <p:tag name="KSO_WM_BEAUTIFY_FLAG" val="#wm#"/>
  <p:tag name="KSO_WM_SLIDE_ID" val="custom20231221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1"/>
  <p:tag name="KSO_WM_UNIT_DIAGRAM_ISNUMVISUAL" val="0"/>
  <p:tag name="KSO_WM_UNIT_DIAGRAM_ISREFERUNIT" val="0"/>
  <p:tag name="KSO_WM_UNIT_HIGHLIGHT" val="0"/>
  <p:tag name="KSO_WM_UNIT_ID" val="custom20231221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47.xml><?xml version="1.0" encoding="utf-8"?>
<p:tagLst xmlns:p="http://schemas.openxmlformats.org/presentationml/2006/main">
  <p:tag name="KSO_WM_BEAUTIFY_FLAG" val="#wm#"/>
  <p:tag name="KSO_WM_SLIDE_ID" val="custom20231221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</p:tagLst>
</file>

<file path=ppt/tags/tag24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75">
      <a:dk1>
        <a:srgbClr val="000000"/>
      </a:dk1>
      <a:lt1>
        <a:srgbClr val="FFFFFF"/>
      </a:lt1>
      <a:dk2>
        <a:srgbClr val="39090E"/>
      </a:dk2>
      <a:lt2>
        <a:srgbClr val="FFEBEB"/>
      </a:lt2>
      <a:accent1>
        <a:srgbClr val="D51A2D"/>
      </a:accent1>
      <a:accent2>
        <a:srgbClr val="E5297A"/>
      </a:accent2>
      <a:accent3>
        <a:srgbClr val="B13AE0"/>
      </a:accent3>
      <a:accent4>
        <a:srgbClr val="EDAA23"/>
      </a:accent4>
      <a:accent5>
        <a:srgbClr val="EC7A24"/>
      </a:accent5>
      <a:accent6>
        <a:srgbClr val="FFCB3D"/>
      </a:accent6>
      <a:hlink>
        <a:srgbClr val="304FFE"/>
      </a:hlink>
      <a:folHlink>
        <a:srgbClr val="492067"/>
      </a:folHlink>
    </a:clrScheme>
    <a:fontScheme name="自定义 19">
      <a:majorFont>
        <a:latin typeface="汉仪北魏写经W"/>
        <a:ea typeface="汉仪北魏写经W"/>
        <a:cs typeface="Arial"/>
      </a:majorFont>
      <a:minorFont>
        <a:latin typeface="楷体"/>
        <a:ea typeface="楷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汉仪北魏写经W</vt:lpstr>
      <vt:lpstr>楷体</vt:lpstr>
      <vt:lpstr>汉仪楷体简</vt:lpstr>
      <vt:lpstr>Wingdings</vt:lpstr>
      <vt:lpstr>微软雅黑</vt:lpstr>
      <vt:lpstr>Office Theme</vt:lpstr>
      <vt:lpstr>燕赵古文化的传承</vt:lpstr>
      <vt:lpstr>目录</vt:lpstr>
      <vt:lpstr>添加章节标题</vt:lpstr>
      <vt:lpstr>燕赵古文化的历史背景</vt:lpstr>
      <vt:lpstr>燕赵古文化的起源</vt:lpstr>
      <vt:lpstr>燕赵古文化的发展历程</vt:lpstr>
      <vt:lpstr>燕赵古文化的特点</vt:lpstr>
      <vt:lpstr>燕赵古文化的影响</vt:lpstr>
      <vt:lpstr>燕赵古文化的代表元素</vt:lpstr>
      <vt:lpstr>燕赵古建筑</vt:lpstr>
      <vt:lpstr>燕赵古艺术</vt:lpstr>
      <vt:lpstr>燕赵古文学</vt:lpstr>
      <vt:lpstr>燕赵古民俗</vt:lpstr>
      <vt:lpstr>燕赵古文化的传承现状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2024-08-29T15:39:20.373</cp:lastPrinted>
  <dcterms:created xsi:type="dcterms:W3CDTF">2024-08-29T07:39:20Z</dcterms:created>
  <dcterms:modified xsi:type="dcterms:W3CDTF">2024-08-29T07:39:22Z</dcterms:modified>
</cp:coreProperties>
</file>