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76787-31AA-42BB-8A64-11E9D519C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62A30-6912-4F21-8FF2-14DAF4B9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36B09-339F-493E-BE8F-2CDD5F6A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12B47-FE43-4637-889A-10EA88FB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41BB2-C9D0-472F-8C7E-9B25F28AA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3B7B7-8490-49CB-BB5B-3E54A09F6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163E1-89BE-4744-BF6C-0F595530A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BC948-6013-4ABF-846D-FA5528BC9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085DE-F2C9-4CAB-9C18-240C1293C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86AF2-B1D0-4504-8347-27647B191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FBAD7-2DEF-4C5B-AB5B-4E2517C9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62101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提高工作效率的跨部门协作技巧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跨部门协作的重要性与挑战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建立有效的跨部门沟通机制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制定跨部门协作计划与流程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提升跨部门团队协作能力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跨部门协作中的冲突处理与解决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跨部门协作的绩效评估与改进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跨部门协作的重要性与挑战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确立清晰、可衡量的共同目标，使各部门能够朝着同一方向努力。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制定协作计划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64" r="35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制定详细的协作计划，包括时间表、任务分配和预期成果，以确保工作顺利进行。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简化和优化跨部门协作的流程，减少不必要的环节和延误，提高工作效率。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提升工作效率的关键环节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建立有效的沟通机制，如定期会议、信息共享平台等，以促进不同部门之间的交流与合作。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鼓励各部门之间共享资源，如人力、物力、财力等，以实现资源的优化配置和高效利用。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培养员工跨部门思维，使其能够站在公司整体利益的角度思考问题，增强协作意识。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培养跨部门思维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打破部门壁垒，实现资源共享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41" b="192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08" r="1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应对跨部门协作中的挑战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解决利益冲突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协调不同部门之间的利益冲突，寻求共同的解决方案，以确保协作的顺利进行。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加强信任建设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通过积极的沟通和合作，增强不同部门之间的信任感，提高协作效率。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加强团队协作能力的培训，提高员工在跨部门协作中的适应能力和解决问题的能力。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建立有效的跨部门沟通机制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47" b="153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在发起跨部门沟通之前，首先要明确沟通的目标，是为了解决某个具体问题，还是为了协调资源、推进项目进展。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在沟通过程中，要确保信息表达清晰、准确，避免使用模糊或容易产生歧义的词汇，以便对方能够准确理解。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清晰表达沟通内容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确定沟通的具体目标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选择合适的沟通方式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根据沟通目标和内容的性质，选择合适的沟通方式，如面对面会议、电话会议、电子邮件等。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利用高效的沟通工具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利用企业内部的沟通工具，如企业即时通讯软件、项目管理软件等，提高沟通效率。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02" r="166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选择合适的沟通方式与工具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674" r="25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跨部门协作往往需要持续的沟通和协调，要确保双方能够及时、准确地传递信息，保持沟通的连续性。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保持沟通的持续性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在沟通过程中，要鼓励双方积极发言、提出问题和建议，形成双向的沟通氛围，以便更好地达成共识和协作。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鼓励双向沟通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保持持续、双向的沟通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制定跨部门协作计划与流程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跨部门资源协调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与相关部门沟通，协调资源分配，确保资源的有效利用和共享。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明确任务目标与要求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深入了解项目或任务的具体需求，明确目标、范围、时间限制等关键要素。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根据项目需求，评估所需的人力、物力、财力等资源，确保资源的合理配置。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分析任务需求与资源分配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根据项目需求和资源分配情况，制定详细的工作计划，包括任务分解、责任人、时间节点等。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制定详细工作计划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根据项目进度要求，制定合理的时间表，明确各个阶段的时间安排和关键节点。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15" r="41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在项目执行过程中，根据实际情况及时调整工作计划和时间表，确保项目的顺利进行。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制定详细的工作计划与时间表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https://d.book118.com/897162101036006041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2024-09-13T23:25:46.441</cp:lastPrinted>
  <dcterms:created xsi:type="dcterms:W3CDTF">2024-09-13T15:25:46Z</dcterms:created>
  <dcterms:modified xsi:type="dcterms:W3CDTF">2024-09-13T15:25:48Z</dcterms:modified>
</cp:coreProperties>
</file>