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11D1F-2832-4238-83C0-16C9971A3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DFC3E-1042-4E6F-9A7B-7263377D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EA75E-59BD-4C30-B374-EE48970F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B5AA5-05B4-40FE-8326-B98ACC43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E2807-A47D-4DCB-BBED-3203D701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9C337-D63B-4636-964C-4C64CAFD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0DF0E-C6F5-42AA-8572-366D443BC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8F5A6-0EDB-4526-AC47-195F65D2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06AAD-096C-4246-A299-2BDC87B4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0A96E-A3AF-4D6F-B3E1-FFDFFA7A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407CC-1E3A-4CC1-8FA5-31B2BF2F9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2106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团队与竞争力提升策略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团队能力分析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包括创始人、技术负责人、市场负责人等关键角色，具备相关经验和能力。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扩展团队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随着项目发展，逐步吸纳其他专业人才，形成完整的团队架构。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团队成员具备相关技术背景和技能，能够实现项目的技术需求。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团队成员对行业和市场有深入了解，能够制定有效的业务策略。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团队成员专业能力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09" b="85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团队成员具备相关行业的从业经验，对市场和客户需求有深入了解。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团队成员具备项目管理的经验和技能，能够高效地推进项目实施。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团队成员经验与技能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团队成员之间能够相互协作，共同完成项目目标。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团队成员具备良好的沟通能力，能够有效地进行内部和外部沟通。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明确产品或服务的目标市场和消费群体，以及在市场中的定位。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产品/服务定位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分析产品或服务的独特卖点，与竞争对手相比的优势和劣势。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强调产品或服务的品质、可靠性以及用户体验。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评估目标市场的规模、增长潜力和趋势。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分析企业在目标市场中的份额，以及提升市场份额的策略。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了解目标市场的客户需求、消费习惯和偏好，以便更好地满足客户需求。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评估企业所采用的技术水平、技术成熟度和行业标准。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14" r="2441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39" r="171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强调企业的研发能力、专利技术以及在新产品开发方面的创新能力。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关注行业的技术发展趋势，以及企业在这些趋势中的应对策略。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评估企业在目标市场中的品牌知名度、美誉度和忠诚度。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塑造和维护积极的品牌形象，包括企业文化、社会责任等方面。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制定有效的品牌传播策略，提高品牌知名度和影响力。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品牌与形象竞争力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https://d.book118.com/897162106134006031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2024-09-04T02:53:36.708</cp:lastPrinted>
  <dcterms:created xsi:type="dcterms:W3CDTF">2024-09-03T18:53:36Z</dcterms:created>
  <dcterms:modified xsi:type="dcterms:W3CDTF">2024-09-03T18:53:38Z</dcterms:modified>
</cp:coreProperties>
</file>