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92ACD7-4C51-42E8-978A-652F953B2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72F791-7ACD-4917-906D-DAA5779F8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EADDAA-E161-41B4-89D5-72C16D125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A3EADD-F91B-4625-8F32-FE80CC4ED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0E6365-CDAB-4C1C-B373-553C02724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BAB0FF-D404-4148-AA3F-EC8DC3887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BCC17E-C0C1-49C2-9980-108ED2BFD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984740-25AF-48F8-845B-1512B3642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4E36B5-AE2B-4514-83E1-B363D9D71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9CAD45-E141-4ED0-B8E0-61FDE7B3D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87ABA3-A37F-489D-8EDA-34801DA85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716310400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早产儿的保健与护理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早产儿保健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早产儿心理发展与支持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早产儿常见问题与处理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早产儿护理案例分享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910" r="36910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298" r="3129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早产儿的定义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早产儿出生时体重较低，身体各系统发育尚未成熟，需要特殊护理和关注。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早产儿是指胎龄未满37周的婴儿，由于各种原因导致提前出生。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610" r="136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早产的原因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早产的原因多种多样，包括母体疾病、胎盘前置、多胎妊娠、早产史等。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还有一些早产是原因不明的自发早产。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67" r="14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由于身体发育尚未成熟，早产儿容易面临各种健康风险，如呼吸窘迫综合征、感染、黄疸等。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此外，早产儿还可能面临长期的健康问题，如生长发育迟缓、神经发育迟缓等。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早产儿的健康风险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早产儿保健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16667" r="16667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12583" r="12583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14708" r="14708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定期体格检查：在早产儿出生后的前几个月，应每周进行一次体格检查，以确保宝宝的生长和发育正常。检查内容包括体重、身长、头围等指标，以及心肺、消化、神经等系统的功能状况。- 神经发育评估：根据宝宝的神经行为发育情况，定期进行神经发育评估，如新生儿行为神经测定（NBNA）等。通过评估，可以及时发现宝宝的神经发育问题，并采取相应的干预措施。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早产儿保健 定期检查与评估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营养与生长监测- 营养供给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早产儿需要更多的能量和营养素来支持其快速生长和发育。根据宝宝的体重和生长情况，制定个性化的喂养计划，确保宝宝获得足够的蛋白质、脂肪、碳水化合物、维生素和矿物质。- 生长监测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早产儿保健 定期检查与评估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预防接种与疾病筛查- 预防接种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按照国家免疫规划程序，为早产儿接种必要的疫苗，以预防传染病的发生。接种前应向医生咨询，确保宝宝身体健康状况良好。- 疾病筛查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早产儿保健 定期检查与评估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75" r="15375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确保室内温度在24-26℃，湿度在55%-65%之间，以维持早产儿体温稳定。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保持适宜的室内温度和湿度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保持早产儿皮肤清洁干燥，避免红疹和尿布疹的发生。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定期更换尿布和衣物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监测早产儿生长发育情况，评估喂养和护理效果。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定期测量体重和身长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避免使用枕头，保持早产儿头和颈部的自然伸展。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保持适当的睡眠姿势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喂养指导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促进神经发育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特殊护理需求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172" r="1617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6744" b="1674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根据早产儿的生长需求和吸吮能力，选择适当的喂养方式，如母乳或早产儿配方奶。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严格遵守卫生规定，定期消毒接触物品和环境，避免交叉感染。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定期监测早产儿的体温、心率、呼吸等生命体征，及时发现异常情况。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通过抚触、按摩、声音等刺激，促进早产儿神经系统的发育。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如正确的抱姿、控制奶量和速度等，确保宝宝能够得到充足的营养。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指导家长正确的喂养技巧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如洗澡、换尿布、穿衣等，使家长能够为宝宝提供良好的生活环境。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教授日常护理方法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让家长了解宝宝的生长规律，及时发现并处理异常情况。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指导家长观察宝宝的生长情况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鼓励家长与宝宝建立亲密关系，给予宝宝足够的关爱和安全感。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提供心理支持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家庭护理指导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https://d.book118.com/897163104002006040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2024-09-12T04:13:01.391</cp:lastPrinted>
  <dcterms:created xsi:type="dcterms:W3CDTF">2024-09-11T20:13:01Z</dcterms:created>
  <dcterms:modified xsi:type="dcterms:W3CDTF">2024-09-11T20:13:03Z</dcterms:modified>
</cp:coreProperties>
</file>