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9E3BC-EF81-44FD-8BB5-BDA6D3697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3C352-FF42-45CC-93B2-F6DD72671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20AFC-BC9E-424E-9F4F-CAE62A5C9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B30B6D-E461-4292-AA89-F1B67A6FA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56C437-09B9-4230-831C-456C1CE2C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E744B0-5AFF-4F1D-8F3D-A42F0DE88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4969F6-3513-4EDD-AC08-C72E030F6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214265-08AB-4214-9C73-D29E34E68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1B3E9A-9930-4C8F-9B4B-C3BFF46CE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0ECE0-D5B0-4124-A1FC-A6441E4A0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37CB4-16BC-4E5A-A4D8-53B82D0A9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65126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消防通讯站故障应急措施与救援预案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通讯站故障概述与影响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应急措施与处置流程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救援预案与协同机制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现场指挥与通讯保障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人员培训与演练计划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通讯站故障概述与影响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541262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15096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063107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3212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551835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7" name="TextBox 67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传输故障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电源故障</a:t>
            </a:r>
          </a:p>
        </p:txBody>
      </p:sp>
      <p:grpSp>
        <p:nvGrpSpPr>
          <p:cNvPr id="70" name="Group 7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1" name="AutoShape 7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TextBox 9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故障类型及原因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3" name="AutoShape 93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5" name="AutoShape 95"/>
          <p:cNvSpPr/>
          <p:nvPr/>
        </p:nvSpPr>
        <p:spPr>
          <a:xfrm>
            <a:off x="6647497" y="337712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6" name="Group 96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97" name="Freeform 97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49" name="AutoShape 149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1" name="TextBox 151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由于设备老化、过载、短路等原因引起的故障。</a:t>
            </a:r>
          </a:p>
        </p:txBody>
      </p:sp>
      <p:sp>
        <p:nvSpPr>
          <p:cNvPr id="152" name="TextBox 152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由于传输线路中断、电磁干扰等原因引起的故障。</a:t>
            </a:r>
          </a:p>
        </p:txBody>
      </p:sp>
      <p:sp>
        <p:nvSpPr>
          <p:cNvPr id="153" name="TextBox 153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由于供电中断、电源设备故障等原因引起的故障。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影响范围及程度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单个或多个通讯设备故障，影响局部通讯。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传输线路或电源故障，导致区域内多个通讯站受影响。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主设备或核心网络故障，导致整个消防通讯系统瘫痪。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局部影响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区域影响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中风险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风险评估与等级划分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区域影响，需启动应急预案，调动资源进行抢修。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全面影响，需立即启动紧急救援预案，全力恢复通讯。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局部影响，可通过备用设备或简单维修恢复通讯。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应急措施与处置流程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立即启动备用通讯设备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在发现主通讯设备故障时，应立即启动备用设备，确保通讯不中断。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通知维修人员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及时通知专业维修人员对故障设备进行检修，尽快恢复其正常功能。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报告上级部门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将设备故障情况及时报告给上级部门，以便协调资源，采取更有效的应对措施。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通讯设备故障应急措施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启动备用电源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在供电系统故障时，立即启动备用电源，保障通讯站基本用电需求。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检查故障原因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组织专业人员对供电系统进行检查，找出故障原因并尽快修复。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通知相关部门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将供电系统故障情况通知相关部门，协调解决用电问题，确保通讯站正常运行。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供电系统故障应急措施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在发现传输线路故障时，立即启动备用线路，确保信号传输不中断。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启动备用传输线路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组织专业人员对故障线路进行抢修，尽快恢复其正常传输功能。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组织抢修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将传输线路故障情况及时通知相关部门，协调解决传输问题，确保通讯畅通。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通知相关部门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传输线路故障应急措施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加强培训演练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保持通讯畅通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做好记录和总结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处置流程与操作规范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在应急处置过程中，保持与上级部门和相关单位的通讯畅通，及时报告进展情况，请求必要的支持和协助。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定期组织相关人员进行培训和演练，提高应急处置能力和水平。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针对可能出现的各种故障情况，制定相应的应急预案，明确处置流程和操作规范。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对应急处置过程中的重要情况和经验教训进行详细记录和总结，不断完善应急预案和处置流程。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救援预案与协同机制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66" r="526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内部救援队伍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调度中心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通讯保障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组建由专业消防员、技术人员和后勤人员组成的内部救援队伍，负责故障现场的初步处置和紧急救援。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设立调度中心，负责接收故障报警、评估现场情况、协调内部救援资源，并向上级部门报告。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确保内部通讯系统畅通，采用多种通讯手段，如对讲机、电话、网络等，保障现场与调度中心的实时通讯。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内部救援力量组织与调度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资源共享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与相关单位建立资源共享机制，如设备、技术、人员等，提高救援效率。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跨区域合作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加强与其他地区消防部门的合作，实现跨区域资源共享和协同作战。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请求支援流程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当内部救援力量不足以应对故障时，启动外部支援请求流程，向周边消防队、政府部门或专业机构请求支援。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外部救援资源请求与支援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27262" y="1849088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4" name="AutoShape 4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Freeform 6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政府部门协同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多部门协同作战机制建立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527262" y="2424430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与公安、交通、医疗等部门建立协同机制，共同应对通讯站故障可能引发的社会问题。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527262" y="3282680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专业机构合作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527262" y="387707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与电力、通信等专业机构合作，提供技术支持和保障，确保救援工作的顺利进行。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527262" y="4771916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527262" y="536630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鼓励社会组织和志愿者参与救援工作，提供必要的支持和协助。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社会力量参与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当消防通讯站发生故障，且内部救援力量无法独立解决时，启动本预案。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启动条件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125" r="191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发现故障后，立即向调度中心报告，调度中心评估现场情况后决定是否启动预案。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报告程序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预案启动后，各相关部门和单位按照预先设定的职责和程序进行响应和处置。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响应程序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预案启动条件及程序说明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https://d.book118.com/897165126016006035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2024-09-09T09:23:32.099</cp:lastPrinted>
  <dcterms:created xsi:type="dcterms:W3CDTF">2024-09-09T01:23:32Z</dcterms:created>
  <dcterms:modified xsi:type="dcterms:W3CDTF">2024-09-09T01:23:34Z</dcterms:modified>
</cp:coreProperties>
</file>