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A11847-6506-46E7-B59C-690CF3E88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5C5D3-5E45-4E5D-A8D7-F69D362A6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AFBB73-4312-4E10-992C-36C68FCBC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570159-DCD3-4B61-AF98-5DF8A491A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79842B-1E65-43FD-9FD3-8E46F94C72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1DC3E4-C925-45E6-B2A5-BB8BE9B9C5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86383-1DD0-472C-BFA3-6464D8BD75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CAC252-9896-4376-B027-9852AB82B8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0E2456-9717-48B5-A8CB-1C7301F09D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DBBEC4-E2C4-48A5-B539-4CFF0B225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93688A-8550-4BB3-B046-36F37801C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66001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绩效考核结果分析进度</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2024-01-17</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绩效考核结果概述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各部门/员工绩效考核结果分析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绩效考核结果差异分析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绩效考核结果影响因素分析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绩效考核结果应用及改进建议</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提升组织效率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通过对绩效考核结果的分析，可以发现员工在工作中存在的问题和不足之处，从而有针对性地进行改进和提升，提高组织的整体效率。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激励员工改进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绩效考核结果分析可以为员工提供反馈和建议，帮助他们了解自己的工作表现和需要改进的地方，从而激发员工的积极性和动力，促进他们不断改进和提高自己的工作水平。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为管理层决策提供依据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绩效考核结果分析可以为管理层提供有关员工工作表现和潜力的数据和信息，帮助管理层做出更明智的决策，如晋升、奖励、培训等。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26" b="15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22" b="1052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时间范围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本次绩效考核结果分析的时间范围为过去一年的绩效考核数据。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员工范围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本次分析涉及全体员工，包括不同部门、不同职位、不同级别的员工。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内容范围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本次分析将涵盖员工的工作业绩、工作能力、工作态度等多个方面，以及员工的优点、不足、潜力等方面的内容。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绩效考核结果概述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本次绩效考核的周期为上一自然年度，即2022年1月1日至2022年12月31日。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考核周期</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公司全体员工，包括正式员工、试用期员工和实习生。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考核对象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考核周期和对象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9" r="12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采用360度反馈法，包括自评、上级评价、下级评价、同事评价和客户评价等多个维度。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制定考核计划、发布考核通知、收集考核数据、整理分析考核结果、反馈考核结果。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考核方法和流程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考核流程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考核方法</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公司整体绩效表现良好，员工绩效得分平均分为85分，高于去年同期的80分。</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整体绩效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本次考核中，有20%的员工获得了优秀绩效评级，他们在各自岗位上表现突出，为公司做出了重要贡献。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优秀员工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407" r="1740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有5%的员工绩效评级为待改进，他们需要在工作态度、工作能力和团队协作等方面加以提升。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需改进员工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考核结果概览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各部门/员工绩效考核结果分析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部门A在过去一年中整体绩效表现稳定，完成了大部分既定目标。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整体绩效表现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业务指标完成情况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团队协作与沟通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在业务指标方面，部门A实现了预期的销售业绩和市场份额增长。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部门内部团队协作良好，沟通顺畅，有效推动了业务发展。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部门A绩效考核结果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业务指标完成情况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在业务指标方面，部门B未能实现预期的销售业绩和市场份额增长，需要进一步加强市场拓展和客户关系维护。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整体绩效表现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部门B在过去一年中整体绩效表现有所下滑，部分目标未能如期完成。</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团队协作与沟通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部门内部团队协作存在不足，需要加强内部沟通和协作精神的培养。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415" r="41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718" r="1071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部门B绩效考核结果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高绩效员工特点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高绩效员工通常具备出色的业务能力、良好的团队协作精神和较强的自我驱动力。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低绩效员工改进方向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针对低绩效员工，需要制定个性化的绩效改进计划，明确改进目标和行动计划，并提供必要的辅导和支持。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员工绩效分布情况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大部分员工绩效表现良好，部分员工绩效表现优秀，但也有少数员工绩效表现不佳。</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员工个人绩效考核结果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https://d.book118.com/897166001015006035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2024-09-09T08:34:58.792</cp:lastPrinted>
  <dcterms:created xsi:type="dcterms:W3CDTF">2024-09-09T00:34:58Z</dcterms:created>
  <dcterms:modified xsi:type="dcterms:W3CDTF">2024-09-09T00:35:01Z</dcterms:modified>
</cp:coreProperties>
</file>