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7BE7F14-93FD-407D-BC9E-C5FB14B2240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5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5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5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6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6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6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D49DE-4C3C-496E-A59D-EE82F9BE5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A562F-A42D-48A4-9EDC-B83CD1DA4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CFBCA-0640-40B5-AF8B-89C86A425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AE1F5-92DB-4C46-807D-AA8EC723D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FAAD69-4A0C-43CB-8F93-956145860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4CEF77-F1D2-4224-AEE1-5A22D7CFC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86A750-3164-418C-BF94-80DA2032E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5FB7D-C2CD-4DA4-BC69-8B2328E96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376D0-BE47-44E9-B063-456793C87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032CA-E1F0-46FA-AA53-6F6A9884E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C413E-E4DA-45F0-963C-80DD1D3D7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4AB18A1-3ABF-4798-8BD0-D80DEFFDE73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39CF4FF-E90E-43A1-B613-AFA98E0726A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66035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乳岩护理查房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乳岩护理查房简介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乳岩护理查房的步骤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乳岩护理查房的重点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乳岩护理查房的技巧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乳岩护理查房的注意事项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乳岩护理查房的总结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第一章 乳岩护理查房简介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乳岩护理查房概述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乳岩护理查房是指医务人员定期对乳岩病人进行系统性的查房工作，以确保病人得到全面的护理和关怀。查房有助于及时发现病情变化，保证治疗效果。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生命体征检测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测量体温、血压等生命体征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记录数据并评估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病情评估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综合分析病情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制定护理计划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乳岩护理查房的流程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一般情况观察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观察病人的精神状态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5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第二章 乳岩护理查房的步骤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病历核对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乳岩护理查房前，首先要认真核对病历。通过核对病历，可以了解病人的基本情况、入院情况、护理要点等重要信息，为后续的查房工作提供必要参考。确保对病人的病史和治疗方案有全面的了解，以保证后续护理工作的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病情评估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乳岩护理查房中，对病人的症状和体征进行评估至关重要。通过评估病情的严重程度，可以及时制定适合的护理计划，确保病人得到及时有效的治疗和照顾。护理人员需要综合分析病情，做出科学判断，为病人提供最佳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0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9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乳岩护理查房的重点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4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预防压疮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定时翻身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使用合适的床垫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7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护理方法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局部清洁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保持皮肤湿润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皮肤护理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1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2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观察皮肤情况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定期检查皮肤有无破损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注意是否有红肿或溃疡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6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5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睡眠护理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7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睡眠质量对病人康复至关重要，护理人员应关注病人的睡眠情况，提供舒适的环境和适当的帮助，如调整姿势、放松身心等措施，以提高睡眠质量。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09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https://d.book118.com/897166035033006054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乳岩护理查房</vt:lpstr>
      <vt:lpstr>目录</vt:lpstr>
      <vt:lpstr>第一章 乳岩护理查房简介</vt:lpstr>
      <vt:lpstr> </vt:lpstr>
      <vt:lpstr>乳岩护理查房的流程</vt:lpstr>
      <vt:lpstr>第二章 乳岩护理查房的步骤</vt:lpstr>
      <vt:lpstr> </vt:lpstr>
      <vt:lpstr>病情评估</vt:lpstr>
      <vt:lpstr>第3章 乳岩护理查房的重点</vt:lpstr>
      <vt:lpstr>皮肤护理</vt:lpstr>
      <vt:lpstr>睡眠护理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2024-09-28T10:16:01.028</cp:lastPrinted>
  <dcterms:created xsi:type="dcterms:W3CDTF">2024-09-28T02:16:01Z</dcterms:created>
  <dcterms:modified xsi:type="dcterms:W3CDTF">2024-09-28T02:16:03Z</dcterms:modified>
</cp:coreProperties>
</file>