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wdp" ContentType="image/vnd.ms-photo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3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3D45A0-BEC9-4524-8C95-EA515C0437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CDFEBD-2FAB-4ACE-BB86-24CDAA3C4D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CBAF8B-7103-4EDB-A63A-390E961D62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5818A0-C9EA-4BF1-A822-D0C966CB66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F1BDFF2-90C8-4DA6-8005-D9A752C0D6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56F4B9C-6FF0-4121-A19C-370E5BA9CF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C093058-C0F1-46B5-B3FE-70479D1551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370F8A-6F55-44CA-962D-41CD37D86C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E9D6068-454C-4510-8CA1-CA81EAAB1B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C01A9B-EE7F-4B06-B014-BEEE1B36D4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3C8068-C17A-4D06-802E-360ECC7624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D4AEA4-DF75-4F50-8124-5EF018C8C14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29B4BD5-9C40-4923-9EA8-F593C950625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D4AEA4-DF75-4F50-8124-5EF018C8C14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29B4BD5-9C40-4923-9EA8-F593C950625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png" /><Relationship Id="rId3" Type="http://schemas.microsoft.com/office/2007/relationships/hdphoto" Target="../media/image3.wdp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png" /><Relationship Id="rId3" Type="http://schemas.microsoft.com/office/2007/relationships/hdphoto" Target="../media/image5.wdp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png" /><Relationship Id="rId3" Type="http://schemas.microsoft.com/office/2007/relationships/hdphoto" Target="../media/image3.wdp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97200102002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7" name="组合 46"/>
          <p:cNvGrpSpPr/>
          <p:nvPr/>
        </p:nvGrpSpPr>
        <p:grpSpPr>
          <a:xfrm>
            <a:off x="-1618194" y="-1135007"/>
            <a:ext cx="15437765" cy="10227166"/>
            <a:chOff x="-1618194" y="-1135007"/>
            <a:chExt cx="15437765" cy="10227166"/>
          </a:xfrm>
        </p:grpSpPr>
        <p:grpSp>
          <p:nvGrpSpPr>
            <p:cNvPr id="15" name="组合 14"/>
            <p:cNvGrpSpPr/>
            <p:nvPr/>
          </p:nvGrpSpPr>
          <p:grpSpPr>
            <a:xfrm>
              <a:off x="-1004401" y="4141762"/>
              <a:ext cx="13902293" cy="4950397"/>
              <a:chOff x="-1069605" y="3589457"/>
              <a:chExt cx="13902293" cy="4950397"/>
            </a:xfrm>
          </p:grpSpPr>
          <p:grpSp>
            <p:nvGrpSpPr>
              <p:cNvPr id="23" name="组合 22"/>
              <p:cNvGrpSpPr/>
              <p:nvPr/>
            </p:nvGrpSpPr>
            <p:grpSpPr>
              <a:xfrm>
                <a:off x="-1069605" y="3589457"/>
                <a:ext cx="6730714" cy="4671466"/>
                <a:chOff x="-634714" y="3366883"/>
                <a:chExt cx="6730714" cy="4671466"/>
              </a:xfrm>
            </p:grpSpPr>
            <p:sp>
              <p:nvSpPr>
                <p:cNvPr id="6" name="副标题 3"/>
                <p:cNvSpPr txBox="1"/>
                <p:nvPr/>
              </p:nvSpPr>
              <p:spPr>
                <a:xfrm>
                  <a:off x="2921727" y="4545700"/>
                  <a:ext cx="3174273" cy="341632"/>
                </a:xfrm>
                <a:prstGeom prst="rect">
                  <a:avLst/>
                </a:prstGeom>
                <a:noFill/>
              </p:spPr>
              <p:txBody>
                <a:bodyPr vert="horz" wrap="square" lIns="91440" tIns="45720" rIns="91440" bIns="45720" rtlCol="0">
                  <a:spAutoFit/>
                </a:bodyPr>
                <a:lstStyle>
                  <a:defPPr>
                    <a:defRPr lang="zh-CN"/>
                  </a:defPPr>
                  <a:lvl1pPr marL="0" indent="0" algn="ctr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itchFamily="34" charset="0"/>
                    <a:buNone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 algn="ctr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itchFamily="34" charset="0"/>
                    <a:buNone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 algn="ctr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itchFamily="34" charset="0"/>
                    <a:buNone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 algn="ctr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itchFamily="34" charset="0"/>
                    <a:buNone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 algn="ctr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itchFamily="34" charset="0"/>
                    <a:buNone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 algn="ctr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itchFamily="34" charset="0"/>
                    <a:buNone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 algn="ctr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itchFamily="34" charset="0"/>
                    <a:buNone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 algn="ctr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itchFamily="34" charset="0"/>
                    <a:buNone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 algn="ctr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itchFamily="34" charset="0"/>
                    <a:buNone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  <a:endParaRPr lang="zh-CN" altLang="en-US" sz="1800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1" name="任意多边形: 形状 10"/>
                <p:cNvSpPr/>
                <p:nvPr/>
              </p:nvSpPr>
              <p:spPr>
                <a:xfrm rot="337063">
                  <a:off x="-634714" y="3366883"/>
                  <a:ext cx="4740855" cy="4507412"/>
                </a:xfrm>
                <a:custGeom>
                  <a:gdLst>
                    <a:gd name="connsiteX0" fmla="*/ 0 w 3696754"/>
                    <a:gd name="connsiteY0" fmla="*/ 0 h 3514725"/>
                    <a:gd name="connsiteX1" fmla="*/ 1099090 w 3696754"/>
                    <a:gd name="connsiteY1" fmla="*/ 709898 h 3514725"/>
                    <a:gd name="connsiteX2" fmla="*/ 2776538 w 3696754"/>
                    <a:gd name="connsiteY2" fmla="*/ 2038350 h 3514725"/>
                    <a:gd name="connsiteX3" fmla="*/ 3686175 w 3696754"/>
                    <a:gd name="connsiteY3" fmla="*/ 3514725 h 351472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696754" h="3514725">
                      <a:moveTo>
                        <a:pt x="0" y="0"/>
                      </a:moveTo>
                      <a:cubicBezTo>
                        <a:pt x="0" y="0"/>
                        <a:pt x="779717" y="32004"/>
                        <a:pt x="1099090" y="709898"/>
                      </a:cubicBezTo>
                      <a:cubicBezTo>
                        <a:pt x="1418558" y="1387793"/>
                        <a:pt x="1690688" y="1876425"/>
                        <a:pt x="2776538" y="2038350"/>
                      </a:cubicBezTo>
                      <a:cubicBezTo>
                        <a:pt x="3862388" y="2200275"/>
                        <a:pt x="3686175" y="3514725"/>
                        <a:pt x="3686175" y="3514725"/>
                      </a:cubicBezTo>
                    </a:path>
                  </a:pathLst>
                </a:custGeom>
                <a:noFill/>
                <a:ln w="25400" cap="flat">
                  <a:gradFill>
                    <a:gsLst>
                      <a:gs pos="94944">
                        <a:srgbClr val="EFC49C"/>
                      </a:gs>
                      <a:gs pos="54000">
                        <a:srgbClr val="EFC49C"/>
                      </a:gs>
                      <a:gs pos="0">
                        <a:srgbClr val="CA865F"/>
                      </a:gs>
                      <a:gs pos="21000">
                        <a:srgbClr val="EFC49C"/>
                      </a:gs>
                      <a:gs pos="76000">
                        <a:srgbClr val="CA865F"/>
                      </a:gs>
                    </a:gsLst>
                    <a:lin ang="5400000" scaled="1"/>
                  </a:gra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2" name="任意多边形: 形状 11"/>
                <p:cNvSpPr/>
                <p:nvPr/>
              </p:nvSpPr>
              <p:spPr>
                <a:xfrm rot="337063">
                  <a:off x="-105880" y="5147147"/>
                  <a:ext cx="3226893" cy="2891202"/>
                </a:xfrm>
                <a:custGeom>
                  <a:gdLst>
                    <a:gd name="connsiteX0" fmla="*/ 0 w 2516219"/>
                    <a:gd name="connsiteY0" fmla="*/ 179 h 2254460"/>
                    <a:gd name="connsiteX1" fmla="*/ 819722 w 2516219"/>
                    <a:gd name="connsiteY1" fmla="*/ 1150989 h 2254460"/>
                    <a:gd name="connsiteX2" fmla="*/ 2516219 w 2516219"/>
                    <a:gd name="connsiteY2" fmla="*/ 2254461 h 225446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516219" h="2254460">
                      <a:moveTo>
                        <a:pt x="0" y="179"/>
                      </a:moveTo>
                      <a:cubicBezTo>
                        <a:pt x="9525" y="-14109"/>
                        <a:pt x="86963" y="831711"/>
                        <a:pt x="819722" y="1150989"/>
                      </a:cubicBezTo>
                      <a:cubicBezTo>
                        <a:pt x="1552480" y="1470267"/>
                        <a:pt x="2406682" y="1454361"/>
                        <a:pt x="2516219" y="2254461"/>
                      </a:cubicBezTo>
                    </a:path>
                  </a:pathLst>
                </a:custGeom>
                <a:noFill/>
                <a:ln w="25400" cap="flat">
                  <a:gradFill>
                    <a:gsLst>
                      <a:gs pos="94944">
                        <a:srgbClr val="EFC49C"/>
                      </a:gs>
                      <a:gs pos="54000">
                        <a:srgbClr val="EFC49C"/>
                      </a:gs>
                      <a:gs pos="0">
                        <a:srgbClr val="CA865F"/>
                      </a:gs>
                      <a:gs pos="21000">
                        <a:srgbClr val="EFC49C"/>
                      </a:gs>
                      <a:gs pos="76000">
                        <a:srgbClr val="CA865F"/>
                      </a:gs>
                    </a:gsLst>
                    <a:lin ang="5400000" scaled="1"/>
                  </a:gra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</p:grpSp>
          <p:grpSp>
            <p:nvGrpSpPr>
              <p:cNvPr id="26" name="组合 25"/>
              <p:cNvGrpSpPr/>
              <p:nvPr/>
            </p:nvGrpSpPr>
            <p:grpSpPr>
              <a:xfrm flipH="1">
                <a:off x="8091832" y="3962223"/>
                <a:ext cx="4740855" cy="4577631"/>
                <a:chOff x="-588332" y="3460718"/>
                <a:chExt cx="4740855" cy="4577631"/>
              </a:xfrm>
            </p:grpSpPr>
            <p:sp>
              <p:nvSpPr>
                <p:cNvPr id="30" name="任意多边形: 形状 29"/>
                <p:cNvSpPr/>
                <p:nvPr/>
              </p:nvSpPr>
              <p:spPr>
                <a:xfrm rot="337063">
                  <a:off x="-588332" y="3460718"/>
                  <a:ext cx="4740855" cy="4507412"/>
                </a:xfrm>
                <a:custGeom>
                  <a:gdLst>
                    <a:gd name="connsiteX0" fmla="*/ 0 w 3696754"/>
                    <a:gd name="connsiteY0" fmla="*/ 0 h 3514725"/>
                    <a:gd name="connsiteX1" fmla="*/ 1099090 w 3696754"/>
                    <a:gd name="connsiteY1" fmla="*/ 709898 h 3514725"/>
                    <a:gd name="connsiteX2" fmla="*/ 2776538 w 3696754"/>
                    <a:gd name="connsiteY2" fmla="*/ 2038350 h 3514725"/>
                    <a:gd name="connsiteX3" fmla="*/ 3686175 w 3696754"/>
                    <a:gd name="connsiteY3" fmla="*/ 3514725 h 351472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696754" h="3514725">
                      <a:moveTo>
                        <a:pt x="0" y="0"/>
                      </a:moveTo>
                      <a:cubicBezTo>
                        <a:pt x="0" y="0"/>
                        <a:pt x="779717" y="32004"/>
                        <a:pt x="1099090" y="709898"/>
                      </a:cubicBezTo>
                      <a:cubicBezTo>
                        <a:pt x="1418558" y="1387793"/>
                        <a:pt x="1690688" y="1876425"/>
                        <a:pt x="2776538" y="2038350"/>
                      </a:cubicBezTo>
                      <a:cubicBezTo>
                        <a:pt x="3862388" y="2200275"/>
                        <a:pt x="3686175" y="3514725"/>
                        <a:pt x="3686175" y="3514725"/>
                      </a:cubicBezTo>
                    </a:path>
                  </a:pathLst>
                </a:custGeom>
                <a:noFill/>
                <a:ln w="25400" cap="flat">
                  <a:gradFill>
                    <a:gsLst>
                      <a:gs pos="94944">
                        <a:srgbClr val="EFC49C"/>
                      </a:gs>
                      <a:gs pos="54000">
                        <a:srgbClr val="EFC49C"/>
                      </a:gs>
                      <a:gs pos="0">
                        <a:srgbClr val="CA865F"/>
                      </a:gs>
                      <a:gs pos="21000">
                        <a:srgbClr val="EFC49C"/>
                      </a:gs>
                      <a:gs pos="76000">
                        <a:srgbClr val="CA865F"/>
                      </a:gs>
                    </a:gsLst>
                    <a:lin ang="5400000" scaled="1"/>
                  </a:gra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31" name="任意多边形: 形状 30"/>
                <p:cNvSpPr/>
                <p:nvPr/>
              </p:nvSpPr>
              <p:spPr>
                <a:xfrm rot="337063">
                  <a:off x="-105880" y="5147147"/>
                  <a:ext cx="3226893" cy="2891202"/>
                </a:xfrm>
                <a:custGeom>
                  <a:gdLst>
                    <a:gd name="connsiteX0" fmla="*/ 0 w 2516219"/>
                    <a:gd name="connsiteY0" fmla="*/ 179 h 2254460"/>
                    <a:gd name="connsiteX1" fmla="*/ 819722 w 2516219"/>
                    <a:gd name="connsiteY1" fmla="*/ 1150989 h 2254460"/>
                    <a:gd name="connsiteX2" fmla="*/ 2516219 w 2516219"/>
                    <a:gd name="connsiteY2" fmla="*/ 2254461 h 225446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516219" h="2254460">
                      <a:moveTo>
                        <a:pt x="0" y="179"/>
                      </a:moveTo>
                      <a:cubicBezTo>
                        <a:pt x="9525" y="-14109"/>
                        <a:pt x="86963" y="831711"/>
                        <a:pt x="819722" y="1150989"/>
                      </a:cubicBezTo>
                      <a:cubicBezTo>
                        <a:pt x="1552480" y="1470267"/>
                        <a:pt x="2406682" y="1454361"/>
                        <a:pt x="2516219" y="2254461"/>
                      </a:cubicBezTo>
                    </a:path>
                  </a:pathLst>
                </a:custGeom>
                <a:noFill/>
                <a:ln w="25400" cap="flat">
                  <a:gradFill>
                    <a:gsLst>
                      <a:gs pos="94944">
                        <a:srgbClr val="EFC49C"/>
                      </a:gs>
                      <a:gs pos="54000">
                        <a:srgbClr val="EFC49C"/>
                      </a:gs>
                      <a:gs pos="0">
                        <a:srgbClr val="CA865F"/>
                      </a:gs>
                      <a:gs pos="21000">
                        <a:srgbClr val="EFC49C"/>
                      </a:gs>
                      <a:gs pos="76000">
                        <a:srgbClr val="CA865F"/>
                      </a:gs>
                    </a:gsLst>
                    <a:lin ang="5400000" scaled="1"/>
                  </a:gra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</p:grpSp>
        </p:grp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2861714">
              <a:off x="9276870" y="-1135007"/>
              <a:ext cx="4542700" cy="4542700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345964" flipH="1">
              <a:off x="-1618194" y="-1053700"/>
              <a:ext cx="5165758" cy="4542700"/>
            </a:xfrm>
            <a:prstGeom prst="rect">
              <a:avLst/>
            </a:prstGeom>
          </p:spPr>
        </p:pic>
        <p:sp>
          <p:nvSpPr>
            <p:cNvPr id="13" name="椭圆 12"/>
            <p:cNvSpPr/>
            <p:nvPr/>
          </p:nvSpPr>
          <p:spPr>
            <a:xfrm>
              <a:off x="1339749" y="3889366"/>
              <a:ext cx="523003" cy="52300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  <a:alpha val="1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762935" y="3640690"/>
              <a:ext cx="497352" cy="497352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4896360" y="6366182"/>
              <a:ext cx="451753" cy="45175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  <a:alpha val="1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10558822" y="1583119"/>
              <a:ext cx="583690" cy="58369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452211" y="303598"/>
              <a:ext cx="583690" cy="58369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3848464" y="427232"/>
              <a:ext cx="568637" cy="568637"/>
            </a:xfrm>
            <a:prstGeom prst="ellipse">
              <a:avLst/>
            </a:prstGeom>
            <a:solidFill>
              <a:schemeClr val="accent1">
                <a:lumMod val="60000"/>
                <a:lumOff val="40000"/>
                <a:alpha val="1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-500464" y="5098331"/>
              <a:ext cx="3372668" cy="2059304"/>
              <a:chOff x="-500464" y="5098331"/>
              <a:chExt cx="3372668" cy="2059304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-500464" y="5098331"/>
                <a:ext cx="1897988" cy="1897988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36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1095399" y="5665337"/>
                <a:ext cx="1492298" cy="1492298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  <a:alpha val="17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2288514" y="6144846"/>
                <a:ext cx="583690" cy="58369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36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 rot="8780300">
              <a:off x="9410266" y="5343133"/>
              <a:ext cx="3372668" cy="2059304"/>
              <a:chOff x="-500464" y="5098331"/>
              <a:chExt cx="3372668" cy="2059304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-500464" y="5098331"/>
                <a:ext cx="1897988" cy="1897988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36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42" name="椭圆 41"/>
              <p:cNvSpPr/>
              <p:nvPr/>
            </p:nvSpPr>
            <p:spPr>
              <a:xfrm>
                <a:off x="1095399" y="5665337"/>
                <a:ext cx="1492298" cy="1492298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  <a:alpha val="17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44" name="椭圆 43"/>
              <p:cNvSpPr/>
              <p:nvPr/>
            </p:nvSpPr>
            <p:spPr>
              <a:xfrm>
                <a:off x="2288514" y="6144846"/>
                <a:ext cx="583690" cy="58369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36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</p:grpSp>
        <p:sp>
          <p:nvSpPr>
            <p:cNvPr id="46" name="椭圆 45"/>
            <p:cNvSpPr/>
            <p:nvPr/>
          </p:nvSpPr>
          <p:spPr>
            <a:xfrm>
              <a:off x="3658809" y="6485785"/>
              <a:ext cx="583690" cy="58369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</p:grpSp>
      <p:sp>
        <p:nvSpPr>
          <p:cNvPr id="3" name="副标题 2"/>
          <p:cNvSpPr>
            <a:spLocks noGrp="1"/>
          </p:cNvSpPr>
          <p:nvPr>
            <p:ph type="subTitle" idx="4294967295"/>
          </p:nvPr>
        </p:nvSpPr>
        <p:spPr>
          <a:xfrm>
            <a:off x="3744056" y="3922168"/>
            <a:ext cx="4894187" cy="744809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</a:pPr>
            <a:r>
              <a:rPr lang="zh-CN" altLang="en-US" sz="3200">
                <a:solidFill>
                  <a:schemeClr val="accent1">
                    <a:lumMod val="75000"/>
                  </a:schemeClr>
                </a:solidFill>
                <a:latin typeface="思源黑体" panose="020b0500000000000000" pitchFamily="34" charset="-122"/>
                <a:ea typeface="思源黑体 Medium" panose="020b0600000000000000" pitchFamily="34" charset="-122"/>
                <a:cs typeface="+mj-cs"/>
                <a:sym typeface="思源黑体" panose="020b0500000000000000" pitchFamily="34" charset="-122"/>
              </a:rPr>
              <a:t>学生会培训</a:t>
            </a:r>
            <a:endParaRPr lang="zh-CN" altLang="en-US" sz="3200">
              <a:solidFill>
                <a:schemeClr val="accent1">
                  <a:lumMod val="75000"/>
                </a:schemeClr>
              </a:solidFill>
              <a:latin typeface="思源黑体" panose="020b0500000000000000" pitchFamily="34" charset="-122"/>
              <a:ea typeface="思源黑体 Medium" panose="020b0600000000000000" pitchFamily="34" charset="-122"/>
              <a:cs typeface="+mj-cs"/>
              <a:sym typeface="思源黑体" panose="020b0500000000000000" pitchFamily="34" charset="-122"/>
            </a:endParaRPr>
          </a:p>
        </p:txBody>
      </p:sp>
      <p:sp>
        <p:nvSpPr>
          <p:cNvPr id="4" name="副标题 2"/>
          <p:cNvSpPr txBox="1"/>
          <p:nvPr/>
        </p:nvSpPr>
        <p:spPr>
          <a:xfrm>
            <a:off x="4285854" y="1933162"/>
            <a:ext cx="3914502" cy="5239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000">
              <a:latin typeface="思源黑体" panose="020b0500000000000000" pitchFamily="34" charset="-122"/>
              <a:ea typeface="思源黑体 Medium" panose="020b0600000000000000" pitchFamily="34" charset="-122"/>
              <a:sym typeface="思源黑体" panose="020b0500000000000000" pitchFamily="3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3330293" y="5098331"/>
            <a:ext cx="5881822" cy="480932"/>
            <a:chOff x="3456790" y="4389023"/>
            <a:chExt cx="5881822" cy="480932"/>
          </a:xfrm>
        </p:grpSpPr>
        <p:sp>
          <p:nvSpPr>
            <p:cNvPr id="33" name="矩形: 圆角 32"/>
            <p:cNvSpPr/>
            <p:nvPr/>
          </p:nvSpPr>
          <p:spPr>
            <a:xfrm>
              <a:off x="3456790" y="4423601"/>
              <a:ext cx="2475962" cy="4463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4">
                    <a:lumMod val="60000"/>
                    <a:lumOff val="40000"/>
                    <a:alpha val="68000"/>
                  </a:schemeClr>
                </a:gs>
                <a:gs pos="84000">
                  <a:schemeClr val="accent4">
                    <a:lumMod val="75000"/>
                    <a:alpha val="47000"/>
                  </a:schemeClr>
                </a:gs>
              </a:gsLst>
              <a:lin ang="54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80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rPr>
                <a:t>主讲人：</a:t>
              </a:r>
              <a:endPara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34" name="矩形: 圆角 33"/>
            <p:cNvSpPr/>
            <p:nvPr/>
          </p:nvSpPr>
          <p:spPr>
            <a:xfrm>
              <a:off x="6968687" y="4389023"/>
              <a:ext cx="2369925" cy="446354"/>
            </a:xfrm>
            <a:prstGeom prst="roundRect">
              <a:avLst>
                <a:gd name="adj" fmla="val 50000"/>
              </a:avLst>
            </a:prstGeom>
            <a:gradFill>
              <a:gsLst>
                <a:gs pos="2000">
                  <a:schemeClr val="accent4">
                    <a:lumMod val="60000"/>
                    <a:lumOff val="40000"/>
                    <a:alpha val="53000"/>
                  </a:schemeClr>
                </a:gs>
                <a:gs pos="84000">
                  <a:schemeClr val="accent4">
                    <a:lumMod val="75000"/>
                    <a:alpha val="50000"/>
                  </a:schemeClr>
                </a:gs>
              </a:gsLst>
              <a:lin ang="54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180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rPr>
                <a:t>时间：</a:t>
              </a:r>
              <a:r>
                <a:rPr lang="en-US" altLang="zh-CN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rPr>
                <a:t>x</a:t>
              </a:r>
              <a:r>
                <a:rPr lang="zh-CN" altLang="en-US" sz="180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rPr>
                <a:t>年</a:t>
              </a:r>
              <a:r>
                <a:rPr lang="en-US" altLang="zh-CN" sz="180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rPr>
                <a:t>ⅹ</a:t>
              </a:r>
              <a:r>
                <a:rPr lang="zh-CN" altLang="en-US" sz="180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rPr>
                <a:t>月</a:t>
              </a:r>
              <a:r>
                <a:rPr lang="en-US" altLang="zh-CN" sz="180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rPr>
                <a:t>ⅹ</a:t>
              </a:r>
              <a:r>
                <a:rPr lang="zh-CN" altLang="en-US" sz="180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rPr>
                <a:t>日</a:t>
              </a:r>
              <a:endPara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4417101" y="1675021"/>
            <a:ext cx="3357797" cy="393763"/>
            <a:chOff x="3744379" y="1652561"/>
            <a:chExt cx="3357797" cy="393763"/>
          </a:xfrm>
        </p:grpSpPr>
        <p:cxnSp>
          <p:nvCxnSpPr>
            <p:cNvPr id="37" name="直接连接符 36"/>
            <p:cNvCxnSpPr/>
            <p:nvPr/>
          </p:nvCxnSpPr>
          <p:spPr>
            <a:xfrm flipH="1">
              <a:off x="4491990" y="1689192"/>
              <a:ext cx="0" cy="26659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文本框 38"/>
            <p:cNvSpPr txBox="1"/>
            <p:nvPr/>
          </p:nvSpPr>
          <p:spPr>
            <a:xfrm>
              <a:off x="3744379" y="1676992"/>
              <a:ext cx="74111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800"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rPr>
                <a:t>2023</a:t>
              </a:r>
              <a:endParaRPr lang="zh-CN" altLang="en-US"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4575904" y="1656641"/>
              <a:ext cx="1149817" cy="3683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800"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rPr>
                <a:t>XX</a:t>
              </a:r>
              <a:r>
                <a:rPr lang="zh-CN" altLang="en-US" sz="1800"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rPr>
                <a:t>学校</a:t>
              </a:r>
              <a:endParaRPr lang="zh-CN" altLang="en-US"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5747054" y="1652561"/>
              <a:ext cx="135512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800"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rPr>
                <a:t>学生会培训</a:t>
              </a:r>
              <a:endParaRPr lang="zh-CN" altLang="en-US" sz="1800"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cxnSp>
          <p:nvCxnSpPr>
            <p:cNvPr id="43" name="直接连接符 42"/>
            <p:cNvCxnSpPr/>
            <p:nvPr/>
          </p:nvCxnSpPr>
          <p:spPr>
            <a:xfrm flipH="1">
              <a:off x="5725721" y="1705509"/>
              <a:ext cx="0" cy="26659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文本框 41"/>
          <p:cNvSpPr txBox="1"/>
          <p:nvPr/>
        </p:nvSpPr>
        <p:spPr>
          <a:xfrm>
            <a:off x="236972" y="2400455"/>
            <a:ext cx="119083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0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76200" stA="33000" endPos="45500" dist="38100" dir="5400000" sy="-100000" algn="bl" rotWithShape="0"/>
                </a:effectLst>
                <a:uLnTx/>
                <a:uFillTx/>
                <a:latin typeface="思源宋体 CN SemiBold" panose="02020600000000000000" pitchFamily="18" charset="-122"/>
                <a:ea typeface="思源宋体 CN SemiBold" panose="02020600000000000000" pitchFamily="18" charset="-122"/>
                <a:sym typeface="思源黑体" panose="020b0500000000000000" pitchFamily="34" charset="-122"/>
              </a:rPr>
              <a:t>从同学中来，到同学中去</a:t>
            </a:r>
            <a:endParaRPr kumimoji="0" lang="zh-CN" altLang="en-US" sz="7200" b="0" i="0" u="none" strike="noStrike" kern="1200" cap="none" spc="0" normalizeH="0" baseline="0" noProof="0">
              <a:ln>
                <a:noFill/>
              </a:ln>
              <a:solidFill>
                <a:schemeClr val="accent1">
                  <a:lumMod val="75000"/>
                </a:schemeClr>
              </a:solidFill>
              <a:effectLst>
                <a:reflection blurRad="76200" stA="33000" endPos="45500" dist="38100" dir="5400000" sy="-100000" algn="bl" rotWithShape="0"/>
              </a:effectLst>
              <a:uLnTx/>
              <a:uFillTx/>
              <a:latin typeface="思源宋体 CN SemiBold" panose="02020600000000000000" pitchFamily="18" charset="-122"/>
              <a:ea typeface="思源宋体 CN SemiBold" panose="02020600000000000000" pitchFamily="18" charset="-122"/>
              <a:sym typeface="思源黑体" panose="020b0500000000000000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4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图形 1"/>
          <p:cNvSpPr/>
          <p:nvPr/>
        </p:nvSpPr>
        <p:spPr>
          <a:xfrm rot="15802771">
            <a:off x="9712639" y="4402412"/>
            <a:ext cx="2756465" cy="2344258"/>
          </a:xfrm>
          <a:custGeom>
            <a:gdLst>
              <a:gd name="connsiteX0" fmla="*/ 3006575 w 4541785"/>
              <a:gd name="connsiteY0" fmla="*/ 1466095 h 4072035"/>
              <a:gd name="connsiteX1" fmla="*/ 1641356 w 4541785"/>
              <a:gd name="connsiteY1" fmla="*/ 138977 h 4072035"/>
              <a:gd name="connsiteX2" fmla="*/ 918123 w 4541785"/>
              <a:gd name="connsiteY2" fmla="*/ 4960 h 4072035"/>
              <a:gd name="connsiteX3" fmla="*/ 28583 w 4541785"/>
              <a:gd name="connsiteY3" fmla="*/ 1206825 h 4072035"/>
              <a:gd name="connsiteX4" fmla="*/ 415775 w 4541785"/>
              <a:gd name="connsiteY4" fmla="*/ 1669359 h 4072035"/>
              <a:gd name="connsiteX5" fmla="*/ 1412756 w 4541785"/>
              <a:gd name="connsiteY5" fmla="*/ 3510827 h 4072035"/>
              <a:gd name="connsiteX6" fmla="*/ 4460757 w 4541785"/>
              <a:gd name="connsiteY6" fmla="*/ 3294896 h 4072035"/>
              <a:gd name="connsiteX7" fmla="*/ 3006575 w 4541785"/>
              <a:gd name="connsiteY7" fmla="*/ 1466095 h 40720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41785" h="4072035">
                <a:moveTo>
                  <a:pt x="3006575" y="1466095"/>
                </a:moveTo>
                <a:cubicBezTo>
                  <a:pt x="1971493" y="1383514"/>
                  <a:pt x="2263625" y="488164"/>
                  <a:pt x="1641356" y="138977"/>
                </a:cubicBezTo>
                <a:cubicBezTo>
                  <a:pt x="1418090" y="13628"/>
                  <a:pt x="1158820" y="-12756"/>
                  <a:pt x="918123" y="4960"/>
                </a:cubicBezTo>
                <a:cubicBezTo>
                  <a:pt x="314333" y="49252"/>
                  <a:pt x="-117530" y="619228"/>
                  <a:pt x="28583" y="1206825"/>
                </a:cubicBezTo>
                <a:cubicBezTo>
                  <a:pt x="78304" y="1406659"/>
                  <a:pt x="191556" y="1582015"/>
                  <a:pt x="415775" y="1669359"/>
                </a:cubicBezTo>
                <a:cubicBezTo>
                  <a:pt x="1133293" y="1948727"/>
                  <a:pt x="784106" y="2844077"/>
                  <a:pt x="1412756" y="3510827"/>
                </a:cubicBezTo>
                <a:cubicBezTo>
                  <a:pt x="2041406" y="4177577"/>
                  <a:pt x="4124238" y="4412559"/>
                  <a:pt x="4460757" y="3294896"/>
                </a:cubicBezTo>
                <a:cubicBezTo>
                  <a:pt x="4797275" y="2177327"/>
                  <a:pt x="4041657" y="1548677"/>
                  <a:pt x="3006575" y="1466095"/>
                </a:cubicBezTo>
                <a:close/>
              </a:path>
            </a:pathLst>
          </a:custGeom>
          <a:gradFill>
            <a:gsLst>
              <a:gs pos="88000">
                <a:schemeClr val="accent1"/>
              </a:gs>
              <a:gs pos="12000">
                <a:schemeClr val="accent1">
                  <a:lumMod val="40000"/>
                  <a:lumOff val="60000"/>
                </a:schemeClr>
              </a:gs>
            </a:gsLst>
            <a:lin ang="2700000" scaled="1"/>
          </a:gradFill>
          <a:ln w="9525" cap="flat">
            <a:noFill/>
            <a:prstDash val="solid"/>
            <a:miter/>
          </a:ln>
          <a:effectLst>
            <a:outerShdw blurRad="596900" dist="495300" dir="18900000" algn="bl" rotWithShape="0">
              <a:schemeClr val="accent1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" panose="020b0500000000000000" pitchFamily="34" charset="-122"/>
              <a:ea typeface="思源黑体 Medium" panose="020b06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98000">
                <a:schemeClr val="accent1">
                  <a:lumMod val="81000"/>
                  <a:alpha val="21000"/>
                </a:schemeClr>
              </a:gs>
            </a:gsLst>
            <a:lin ang="18900000" scaled="1"/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uLnTx/>
              <a:uFillTx/>
              <a:latin typeface="思源黑体" panose="020b0500000000000000" pitchFamily="34" charset="-122"/>
              <a:ea typeface="思源黑体 Medium" panose="020b06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4" name="矩形: 圆角 3"/>
          <p:cNvSpPr/>
          <p:nvPr/>
        </p:nvSpPr>
        <p:spPr>
          <a:xfrm>
            <a:off x="981930" y="944562"/>
            <a:ext cx="10442575" cy="4968875"/>
          </a:xfrm>
          <a:prstGeom prst="roundRect">
            <a:avLst>
              <a:gd name="adj" fmla="val 5293"/>
            </a:avLst>
          </a:prstGeom>
          <a:solidFill>
            <a:schemeClr val="bg1"/>
          </a:solidFill>
          <a:ln>
            <a:noFill/>
          </a:ln>
          <a:effectLst>
            <a:outerShdw blurRad="546100" dist="876300" dir="5400000" sx="91000" sy="91000" algn="t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" panose="020b0500000000000000" pitchFamily="34" charset="-122"/>
              <a:ea typeface="思源黑体 Medium" panose="020b0600000000000000" pitchFamily="34" charset="-122"/>
              <a:sym typeface="思源黑体" panose="020b0500000000000000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1484504" y="1698977"/>
            <a:ext cx="2016787" cy="3257331"/>
            <a:chOff x="1484504" y="1698977"/>
            <a:chExt cx="2016787" cy="3257331"/>
          </a:xfrm>
        </p:grpSpPr>
        <p:sp>
          <p:nvSpPr>
            <p:cNvPr id="6" name="文本框 5"/>
            <p:cNvSpPr txBox="1"/>
            <p:nvPr/>
          </p:nvSpPr>
          <p:spPr>
            <a:xfrm>
              <a:off x="1484504" y="2426577"/>
              <a:ext cx="800219" cy="2529731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1" i="0" u="none" strike="noStrike" kern="1200" cap="none" spc="0" normalizeH="0" baseline="0" noProof="0">
                  <a:ln>
                    <a:noFill/>
                  </a:ln>
                  <a:solidFill>
                    <a:srgbClr val="6F6A7E">
                      <a:lumMod val="20000"/>
                      <a:lumOff val="80000"/>
                    </a:srgbClr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rPr>
                <a:t>CONTENT</a:t>
              </a:r>
              <a:endParaRPr kumimoji="0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srgbClr val="6F6A7E">
                    <a:lumMod val="20000"/>
                    <a:lumOff val="80000"/>
                  </a:srgbClr>
                </a:solidFill>
                <a:effectLst/>
                <a:uLnTx/>
                <a:uFillTx/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2300962" y="1698977"/>
              <a:ext cx="1200329" cy="178510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66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rPr>
                <a:t>目录</a:t>
              </a:r>
              <a:endParaRPr kumimoji="0" lang="zh-CN" altLang="en-US" sz="66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 flipH="1">
              <a:off x="2284723" y="1884022"/>
              <a:ext cx="24513" cy="1977234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文本框 10"/>
          <p:cNvSpPr txBox="1"/>
          <p:nvPr/>
        </p:nvSpPr>
        <p:spPr>
          <a:xfrm>
            <a:off x="3600237" y="1312927"/>
            <a:ext cx="3680762" cy="3808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50000"/>
              </a:lnSpc>
            </a:pPr>
            <a:r>
              <a:rPr lang="en-US" altLang="zh-CN" sz="2000">
                <a:solidFill>
                  <a:schemeClr val="tx1">
                    <a:lumMod val="85000"/>
                    <a:lumOff val="15000"/>
                    <a:alpha val="79000"/>
                  </a:schemeClr>
                </a:solidFill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rPr>
              <a:t>01.</a:t>
            </a:r>
            <a:r>
              <a:rPr lang="zh-CN" altLang="en-US" sz="2000">
                <a:solidFill>
                  <a:schemeClr val="tx1">
                    <a:lumMod val="85000"/>
                    <a:lumOff val="15000"/>
                    <a:alpha val="79000"/>
                  </a:schemeClr>
                </a:solidFill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rPr>
              <a:t>什么是学生干部</a:t>
            </a:r>
            <a:endParaRPr lang="en-US" altLang="zh-CN" sz="2000">
              <a:solidFill>
                <a:schemeClr val="tx1">
                  <a:lumMod val="85000"/>
                  <a:lumOff val="15000"/>
                  <a:alpha val="79000"/>
                </a:schemeClr>
              </a:solidFill>
              <a:latin typeface="思源黑体" panose="020b0500000000000000" pitchFamily="34" charset="-122"/>
              <a:ea typeface="思源黑体 Medium" panose="020b0600000000000000" pitchFamily="34" charset="-122"/>
              <a:sym typeface="思源黑体" panose="020b0500000000000000" pitchFamily="34" charset="-122"/>
            </a:endParaRPr>
          </a:p>
          <a:p>
            <a:pPr>
              <a:lnSpc>
                <a:spcPct val="250000"/>
              </a:lnSpc>
            </a:pPr>
            <a:r>
              <a:rPr lang="en-US" altLang="zh-CN" sz="2000">
                <a:solidFill>
                  <a:schemeClr val="tx1">
                    <a:lumMod val="85000"/>
                    <a:lumOff val="15000"/>
                    <a:alpha val="79000"/>
                  </a:schemeClr>
                </a:solidFill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rPr>
              <a:t>02.</a:t>
            </a:r>
            <a:r>
              <a:rPr lang="zh-CN" altLang="en-US" sz="2000">
                <a:solidFill>
                  <a:schemeClr val="tx1">
                    <a:lumMod val="85000"/>
                    <a:lumOff val="15000"/>
                    <a:alpha val="79000"/>
                  </a:schemeClr>
                </a:solidFill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rPr>
              <a:t>学生干部应具备的素质</a:t>
            </a:r>
            <a:endParaRPr lang="en-US" altLang="zh-CN" sz="2000">
              <a:solidFill>
                <a:schemeClr val="tx1">
                  <a:lumMod val="85000"/>
                  <a:lumOff val="15000"/>
                  <a:alpha val="79000"/>
                </a:schemeClr>
              </a:solidFill>
              <a:latin typeface="思源黑体" panose="020b0500000000000000" pitchFamily="34" charset="-122"/>
              <a:ea typeface="思源黑体 Medium" panose="020b0600000000000000" pitchFamily="34" charset="-122"/>
              <a:sym typeface="思源黑体" panose="020b0500000000000000" pitchFamily="34" charset="-122"/>
            </a:endParaRPr>
          </a:p>
          <a:p>
            <a:pPr>
              <a:lnSpc>
                <a:spcPct val="250000"/>
              </a:lnSpc>
            </a:pPr>
            <a:r>
              <a:rPr lang="en-US" altLang="zh-CN" sz="2000">
                <a:solidFill>
                  <a:schemeClr val="tx1">
                    <a:lumMod val="85000"/>
                    <a:lumOff val="15000"/>
                    <a:alpha val="79000"/>
                  </a:schemeClr>
                </a:solidFill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rPr>
              <a:t>03.</a:t>
            </a:r>
            <a:r>
              <a:rPr lang="zh-CN" altLang="en-US" sz="2000">
                <a:solidFill>
                  <a:schemeClr val="tx1">
                    <a:lumMod val="85000"/>
                    <a:lumOff val="15000"/>
                    <a:alpha val="79000"/>
                  </a:schemeClr>
                </a:solidFill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rPr>
              <a:t>学生干部应具备的礼仪</a:t>
            </a:r>
            <a:endParaRPr lang="en-US" altLang="zh-CN" sz="2000">
              <a:solidFill>
                <a:schemeClr val="tx1">
                  <a:lumMod val="85000"/>
                  <a:lumOff val="15000"/>
                  <a:alpha val="79000"/>
                </a:schemeClr>
              </a:solidFill>
              <a:latin typeface="思源黑体" panose="020b0500000000000000" pitchFamily="34" charset="-122"/>
              <a:ea typeface="思源黑体 Medium" panose="020b0600000000000000" pitchFamily="34" charset="-122"/>
              <a:sym typeface="思源黑体" panose="020b0500000000000000" pitchFamily="34" charset="-122"/>
            </a:endParaRPr>
          </a:p>
          <a:p>
            <a:pPr>
              <a:lnSpc>
                <a:spcPct val="250000"/>
              </a:lnSpc>
            </a:pPr>
            <a:r>
              <a:rPr lang="en-US" altLang="zh-CN" sz="2000">
                <a:solidFill>
                  <a:schemeClr val="tx1">
                    <a:lumMod val="85000"/>
                    <a:lumOff val="15000"/>
                    <a:alpha val="79000"/>
                  </a:schemeClr>
                </a:solidFill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rPr>
              <a:t>04.</a:t>
            </a:r>
            <a:r>
              <a:rPr lang="zh-CN" altLang="en-US" sz="2000">
                <a:solidFill>
                  <a:schemeClr val="tx1">
                    <a:lumMod val="85000"/>
                    <a:lumOff val="15000"/>
                    <a:alpha val="79000"/>
                  </a:schemeClr>
                </a:solidFill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rPr>
              <a:t>学生干部应具备的能力</a:t>
            </a:r>
            <a:endParaRPr lang="en-US" altLang="zh-CN" sz="2000">
              <a:solidFill>
                <a:schemeClr val="tx1">
                  <a:lumMod val="85000"/>
                  <a:lumOff val="15000"/>
                  <a:alpha val="79000"/>
                </a:schemeClr>
              </a:solidFill>
              <a:latin typeface="思源黑体" panose="020b0500000000000000" pitchFamily="34" charset="-122"/>
              <a:ea typeface="思源黑体 Medium" panose="020b0600000000000000" pitchFamily="34" charset="-122"/>
              <a:sym typeface="思源黑体" panose="020b0500000000000000" pitchFamily="34" charset="-122"/>
            </a:endParaRPr>
          </a:p>
          <a:p>
            <a:pPr>
              <a:lnSpc>
                <a:spcPct val="250000"/>
              </a:lnSpc>
            </a:pPr>
            <a:r>
              <a:rPr lang="en-US" altLang="zh-CN" sz="2000">
                <a:solidFill>
                  <a:schemeClr val="tx1">
                    <a:lumMod val="85000"/>
                    <a:lumOff val="15000"/>
                    <a:alpha val="79000"/>
                  </a:schemeClr>
                </a:solidFill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rPr>
              <a:t>05.</a:t>
            </a:r>
            <a:r>
              <a:rPr lang="zh-CN" altLang="en-US" sz="2000">
                <a:solidFill>
                  <a:schemeClr val="tx1">
                    <a:lumMod val="85000"/>
                    <a:lumOff val="15000"/>
                    <a:alpha val="79000"/>
                  </a:schemeClr>
                </a:solidFill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rPr>
              <a:t>学生干部应注意的工作方式</a:t>
            </a:r>
            <a:endParaRPr lang="en-US" altLang="zh-CN" sz="2000">
              <a:solidFill>
                <a:schemeClr val="tx1">
                  <a:lumMod val="85000"/>
                  <a:lumOff val="15000"/>
                  <a:alpha val="79000"/>
                </a:schemeClr>
              </a:solidFill>
              <a:latin typeface="思源黑体" panose="020b0500000000000000" pitchFamily="34" charset="-122"/>
              <a:ea typeface="思源黑体 Medium" panose="020b06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13" name="图形 1"/>
          <p:cNvSpPr/>
          <p:nvPr/>
        </p:nvSpPr>
        <p:spPr>
          <a:xfrm rot="15802771">
            <a:off x="-777341" y="-1221730"/>
            <a:ext cx="2756465" cy="2344258"/>
          </a:xfrm>
          <a:custGeom>
            <a:gdLst>
              <a:gd name="connsiteX0" fmla="*/ 3006575 w 4541785"/>
              <a:gd name="connsiteY0" fmla="*/ 1466095 h 4072035"/>
              <a:gd name="connsiteX1" fmla="*/ 1641356 w 4541785"/>
              <a:gd name="connsiteY1" fmla="*/ 138977 h 4072035"/>
              <a:gd name="connsiteX2" fmla="*/ 918123 w 4541785"/>
              <a:gd name="connsiteY2" fmla="*/ 4960 h 4072035"/>
              <a:gd name="connsiteX3" fmla="*/ 28583 w 4541785"/>
              <a:gd name="connsiteY3" fmla="*/ 1206825 h 4072035"/>
              <a:gd name="connsiteX4" fmla="*/ 415775 w 4541785"/>
              <a:gd name="connsiteY4" fmla="*/ 1669359 h 4072035"/>
              <a:gd name="connsiteX5" fmla="*/ 1412756 w 4541785"/>
              <a:gd name="connsiteY5" fmla="*/ 3510827 h 4072035"/>
              <a:gd name="connsiteX6" fmla="*/ 4460757 w 4541785"/>
              <a:gd name="connsiteY6" fmla="*/ 3294896 h 4072035"/>
              <a:gd name="connsiteX7" fmla="*/ 3006575 w 4541785"/>
              <a:gd name="connsiteY7" fmla="*/ 1466095 h 40720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41785" h="4072035">
                <a:moveTo>
                  <a:pt x="3006575" y="1466095"/>
                </a:moveTo>
                <a:cubicBezTo>
                  <a:pt x="1971493" y="1383514"/>
                  <a:pt x="2263625" y="488164"/>
                  <a:pt x="1641356" y="138977"/>
                </a:cubicBezTo>
                <a:cubicBezTo>
                  <a:pt x="1418090" y="13628"/>
                  <a:pt x="1158820" y="-12756"/>
                  <a:pt x="918123" y="4960"/>
                </a:cubicBezTo>
                <a:cubicBezTo>
                  <a:pt x="314333" y="49252"/>
                  <a:pt x="-117530" y="619228"/>
                  <a:pt x="28583" y="1206825"/>
                </a:cubicBezTo>
                <a:cubicBezTo>
                  <a:pt x="78304" y="1406659"/>
                  <a:pt x="191556" y="1582015"/>
                  <a:pt x="415775" y="1669359"/>
                </a:cubicBezTo>
                <a:cubicBezTo>
                  <a:pt x="1133293" y="1948727"/>
                  <a:pt x="784106" y="2844077"/>
                  <a:pt x="1412756" y="3510827"/>
                </a:cubicBezTo>
                <a:cubicBezTo>
                  <a:pt x="2041406" y="4177577"/>
                  <a:pt x="4124238" y="4412559"/>
                  <a:pt x="4460757" y="3294896"/>
                </a:cubicBezTo>
                <a:cubicBezTo>
                  <a:pt x="4797275" y="2177327"/>
                  <a:pt x="4041657" y="1548677"/>
                  <a:pt x="3006575" y="1466095"/>
                </a:cubicBezTo>
                <a:close/>
              </a:path>
            </a:pathLst>
          </a:custGeom>
          <a:gradFill>
            <a:gsLst>
              <a:gs pos="88000">
                <a:schemeClr val="accent1"/>
              </a:gs>
              <a:gs pos="12000">
                <a:schemeClr val="accent1">
                  <a:lumMod val="40000"/>
                  <a:lumOff val="60000"/>
                </a:schemeClr>
              </a:gs>
            </a:gsLst>
            <a:lin ang="2700000" scaled="1"/>
          </a:gradFill>
          <a:ln w="9525" cap="flat">
            <a:noFill/>
            <a:prstDash val="solid"/>
            <a:miter/>
          </a:ln>
          <a:effectLst>
            <a:outerShdw blurRad="596900" dist="495300" dir="18900000" algn="bl" rotWithShape="0">
              <a:schemeClr val="accent1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" panose="020b0500000000000000" pitchFamily="34" charset="-122"/>
              <a:ea typeface="思源黑体 Medium" panose="020b0600000000000000" pitchFamily="34" charset="-122"/>
              <a:sym typeface="思源黑体" panose="020b0500000000000000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7052060" y="1614222"/>
            <a:ext cx="6973746" cy="3412919"/>
            <a:chOff x="4767862" y="1645948"/>
            <a:chExt cx="6973746" cy="3412919"/>
          </a:xfrm>
        </p:grpSpPr>
        <p:sp>
          <p:nvSpPr>
            <p:cNvPr id="9" name="矩形 8"/>
            <p:cNvSpPr/>
            <p:nvPr/>
          </p:nvSpPr>
          <p:spPr>
            <a:xfrm>
              <a:off x="4793313" y="4652794"/>
              <a:ext cx="4358181" cy="406073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>
                      <a:lumMod val="40000"/>
                      <a:lumOff val="60000"/>
                    </a:schemeClr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rPr>
                <a:t>Student leaders should pay attention to the way they work</a:t>
              </a: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793313" y="1645948"/>
              <a:ext cx="3381709" cy="4060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>
                      <a:lumMod val="40000"/>
                      <a:lumOff val="60000"/>
                    </a:schemeClr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rPr>
                <a:t>What is a student leader</a:t>
              </a:r>
              <a:endPara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767862" y="2321265"/>
              <a:ext cx="6973746" cy="4060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>
                      <a:lumMod val="40000"/>
                      <a:lumOff val="60000"/>
                    </a:schemeClr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rPr>
                <a:t>The qualities that a student leader should have</a:t>
              </a:r>
              <a:endPara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4767862" y="3157524"/>
              <a:ext cx="6973746" cy="4060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>
                      <a:lumMod val="40000"/>
                      <a:lumOff val="60000"/>
                    </a:schemeClr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rPr>
                <a:t>Etiquette for student leaders</a:t>
              </a:r>
              <a:endPara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4767862" y="3903411"/>
              <a:ext cx="6973746" cy="4060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>
                      <a:lumMod val="40000"/>
                      <a:lumOff val="60000"/>
                    </a:schemeClr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rPr>
                <a:t>Competencies that student leaders should possess</a:t>
              </a:r>
              <a:endPara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矩形 15"/>
          <p:cNvSpPr/>
          <p:nvPr/>
        </p:nvSpPr>
        <p:spPr>
          <a:xfrm>
            <a:off x="2235643" y="2478679"/>
            <a:ext cx="7289357" cy="158958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  <a:alpha val="51000"/>
                </a:schemeClr>
              </a:gs>
              <a:gs pos="100000">
                <a:schemeClr val="accent1">
                  <a:lumMod val="81000"/>
                  <a:alpha val="6000"/>
                </a:schemeClr>
              </a:gs>
            </a:gsLst>
            <a:lin ang="18900000" scaled="1"/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uLnTx/>
              <a:uFillTx/>
              <a:latin typeface="思源黑体" panose="020b0500000000000000" pitchFamily="34" charset="-122"/>
              <a:ea typeface="思源黑体 Medium" panose="020b06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833951" y="2633059"/>
            <a:ext cx="6347784" cy="1325563"/>
          </a:xfrm>
        </p:spPr>
        <p:txBody>
          <a:bodyPr>
            <a:noAutofit/>
          </a:bodyPr>
          <a:lstStyle/>
          <a:p>
            <a:pPr algn="ctr"/>
            <a:r>
              <a:rPr lang="zh-CN" altLang="en-US" sz="6000">
                <a:solidFill>
                  <a:schemeClr val="tx1">
                    <a:lumMod val="85000"/>
                    <a:lumOff val="15000"/>
                    <a:alpha val="79000"/>
                  </a:schemeClr>
                </a:solidFill>
                <a:latin typeface="思源宋体 CN SemiBold" panose="02020600000000000000" pitchFamily="18" charset="-122"/>
                <a:ea typeface="思源宋体 CN SemiBold" panose="02020600000000000000" pitchFamily="18" charset="-122"/>
                <a:cs typeface="+mn-cs"/>
                <a:sym typeface="思源黑体" panose="020b0500000000000000" pitchFamily="34" charset="-122"/>
              </a:rPr>
              <a:t>什么是学生干部</a:t>
            </a:r>
            <a:endParaRPr lang="zh-CN" altLang="en-US" sz="6000">
              <a:solidFill>
                <a:schemeClr val="tx1">
                  <a:lumMod val="85000"/>
                  <a:lumOff val="15000"/>
                  <a:alpha val="79000"/>
                </a:schemeClr>
              </a:solidFill>
              <a:latin typeface="思源宋体 CN SemiBold" panose="02020600000000000000" pitchFamily="18" charset="-122"/>
              <a:ea typeface="思源宋体 CN SemiBold" panose="02020600000000000000" pitchFamily="18" charset="-122"/>
              <a:cs typeface="+mn-cs"/>
              <a:sym typeface="思源黑体" panose="020b0500000000000000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250480" y="4313606"/>
            <a:ext cx="5615805" cy="129003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b="0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rPr>
              <a:t>What is a student leader</a:t>
            </a:r>
            <a:r>
              <a:rPr kumimoji="0" lang="en-US" altLang="zh-CN" b="0" i="0" u="none" strike="noStrike" kern="1200" cap="none" spc="0" normalizeH="0" noProof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rPr>
              <a:t> </a:t>
            </a:r>
            <a:r>
              <a:rPr lang="en-US" altLang="zh-CN">
                <a:solidFill>
                  <a:schemeClr val="accent1">
                    <a:lumMod val="40000"/>
                    <a:lumOff val="60000"/>
                  </a:schemeClr>
                </a:solidFill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rPr>
              <a:t>The qualities that a student leader should haveStudent leaders should pay attention to the way they work</a:t>
            </a:r>
            <a:endParaRPr lang="en-US" altLang="zh-CN">
              <a:solidFill>
                <a:schemeClr val="accent1">
                  <a:lumMod val="40000"/>
                  <a:lumOff val="60000"/>
                </a:schemeClr>
              </a:solidFill>
              <a:latin typeface="思源黑体" panose="020b0500000000000000" pitchFamily="34" charset="-122"/>
              <a:ea typeface="思源黑体 Medium" panose="020b0600000000000000" pitchFamily="34" charset="-122"/>
              <a:sym typeface="思源黑体" panose="020b0500000000000000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7095271" y="1011767"/>
            <a:ext cx="2682450" cy="1357267"/>
            <a:chOff x="7191410" y="1514564"/>
            <a:chExt cx="2682450" cy="1357267"/>
          </a:xfrm>
        </p:grpSpPr>
        <p:grpSp>
          <p:nvGrpSpPr>
            <p:cNvPr id="20" name="组合 19"/>
            <p:cNvGrpSpPr/>
            <p:nvPr/>
          </p:nvGrpSpPr>
          <p:grpSpPr>
            <a:xfrm>
              <a:off x="7191410" y="1514564"/>
              <a:ext cx="1300891" cy="969495"/>
              <a:chOff x="3402676" y="2351421"/>
              <a:chExt cx="1300891" cy="969495"/>
            </a:xfrm>
            <a:effectLst>
              <a:outerShdw blurRad="76200" dir="18900000" sy="23000" kx="-1200000" algn="bl" rotWithShape="0">
                <a:schemeClr val="accent1">
                  <a:alpha val="20000"/>
                </a:schemeClr>
              </a:outerShdw>
            </a:effectLst>
          </p:grpSpPr>
          <p:grpSp>
            <p:nvGrpSpPr>
              <p:cNvPr id="9" name="组合 8"/>
              <p:cNvGrpSpPr/>
              <p:nvPr/>
            </p:nvGrpSpPr>
            <p:grpSpPr>
              <a:xfrm>
                <a:off x="4235207" y="2351421"/>
                <a:ext cx="468360" cy="908602"/>
                <a:chOff x="712983" y="864880"/>
                <a:chExt cx="952154" cy="1847145"/>
              </a:xfrm>
              <a:effectLst>
                <a:outerShdw blurRad="76200" dir="18900000" sy="23000" kx="-1200000" algn="bl" rotWithShape="0">
                  <a:schemeClr val="accent1">
                    <a:lumMod val="75000"/>
                    <a:alpha val="47000"/>
                  </a:schemeClr>
                </a:outerShdw>
              </a:effectLst>
            </p:grpSpPr>
            <p:sp>
              <p:nvSpPr>
                <p:cNvPr id="10" name="任意多边形: 形状 9"/>
                <p:cNvSpPr/>
                <p:nvPr/>
              </p:nvSpPr>
              <p:spPr>
                <a:xfrm>
                  <a:off x="712983" y="864880"/>
                  <a:ext cx="952153" cy="1847145"/>
                </a:xfrm>
                <a:custGeom>
                  <a:gdLst>
                    <a:gd name="connsiteX0" fmla="*/ 569986 w 952153"/>
                    <a:gd name="connsiteY0" fmla="*/ 493225 h 1847145"/>
                    <a:gd name="connsiteX1" fmla="*/ 437697 w 952153"/>
                    <a:gd name="connsiteY1" fmla="*/ 579785 h 1847145"/>
                    <a:gd name="connsiteX2" fmla="*/ 0 w 952153"/>
                    <a:gd name="connsiteY2" fmla="*/ 485060 h 1847145"/>
                    <a:gd name="connsiteX3" fmla="*/ 0 w 952153"/>
                    <a:gd name="connsiteY3" fmla="*/ 485060 h 1847145"/>
                    <a:gd name="connsiteX4" fmla="*/ 610816 w 952153"/>
                    <a:gd name="connsiteY4" fmla="*/ 0 h 1847145"/>
                    <a:gd name="connsiteX5" fmla="*/ 952154 w 952153"/>
                    <a:gd name="connsiteY5" fmla="*/ 0 h 1847145"/>
                    <a:gd name="connsiteX6" fmla="*/ 952154 w 952153"/>
                    <a:gd name="connsiteY6" fmla="*/ 1847146 h 1847145"/>
                    <a:gd name="connsiteX7" fmla="*/ 952154 w 952153"/>
                    <a:gd name="connsiteY7" fmla="*/ 1847146 h 1847145"/>
                    <a:gd name="connsiteX8" fmla="*/ 569986 w 952153"/>
                    <a:gd name="connsiteY8" fmla="*/ 1464978 h 1847145"/>
                    <a:gd name="connsiteX9" fmla="*/ 569986 w 952153"/>
                    <a:gd name="connsiteY9" fmla="*/ 493225 h 184714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52153" h="1847145">
                      <a:moveTo>
                        <a:pt x="569986" y="493225"/>
                      </a:moveTo>
                      <a:lnTo>
                        <a:pt x="437697" y="579785"/>
                      </a:lnTo>
                      <a:cubicBezTo>
                        <a:pt x="290709" y="674510"/>
                        <a:pt x="94725" y="632047"/>
                        <a:pt x="0" y="485060"/>
                      </a:cubicBezTo>
                      <a:lnTo>
                        <a:pt x="0" y="485060"/>
                      </a:lnTo>
                      <a:lnTo>
                        <a:pt x="610816" y="0"/>
                      </a:lnTo>
                      <a:lnTo>
                        <a:pt x="952154" y="0"/>
                      </a:lnTo>
                      <a:lnTo>
                        <a:pt x="952154" y="1847146"/>
                      </a:lnTo>
                      <a:lnTo>
                        <a:pt x="952154" y="1847146"/>
                      </a:lnTo>
                      <a:cubicBezTo>
                        <a:pt x="741471" y="1847146"/>
                        <a:pt x="569986" y="1675660"/>
                        <a:pt x="569986" y="1464978"/>
                      </a:cubicBezTo>
                      <a:lnTo>
                        <a:pt x="569986" y="493225"/>
                      </a:lnTo>
                      <a:close/>
                    </a:path>
                  </a:pathLst>
                </a:custGeom>
                <a:gradFill>
                  <a:gsLst>
                    <a:gs pos="98000">
                      <a:schemeClr val="accent1"/>
                    </a:gs>
                    <a:gs pos="0">
                      <a:schemeClr val="accent1">
                        <a:lumMod val="75000"/>
                        <a:lumOff val="25000"/>
                      </a:schemeClr>
                    </a:gs>
                  </a:gsLst>
                  <a:lin ang="5400000" scaled="1"/>
                </a:gradFill>
                <a:ln w="37936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1" name="任意多边形: 形状 10"/>
                <p:cNvSpPr/>
                <p:nvPr/>
              </p:nvSpPr>
              <p:spPr>
                <a:xfrm>
                  <a:off x="1282969" y="1306546"/>
                  <a:ext cx="382168" cy="1405479"/>
                </a:xfrm>
                <a:custGeom>
                  <a:gdLst>
                    <a:gd name="connsiteX0" fmla="*/ 0 w 382168"/>
                    <a:gd name="connsiteY0" fmla="*/ 1023312 h 1405479"/>
                    <a:gd name="connsiteX1" fmla="*/ 382168 w 382168"/>
                    <a:gd name="connsiteY1" fmla="*/ 1405480 h 1405479"/>
                    <a:gd name="connsiteX2" fmla="*/ 382168 w 382168"/>
                    <a:gd name="connsiteY2" fmla="*/ 236111 h 1405479"/>
                    <a:gd name="connsiteX3" fmla="*/ 0 w 382168"/>
                    <a:gd name="connsiteY3" fmla="*/ 51559 h 1405479"/>
                    <a:gd name="connsiteX4" fmla="*/ 0 w 382168"/>
                    <a:gd name="connsiteY4" fmla="*/ 51559 h 1405479"/>
                    <a:gd name="connsiteX5" fmla="*/ 0 w 382168"/>
                    <a:gd name="connsiteY5" fmla="*/ 1023312 h 140547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2168" h="1405479">
                      <a:moveTo>
                        <a:pt x="0" y="1023312"/>
                      </a:moveTo>
                      <a:cubicBezTo>
                        <a:pt x="0" y="1233994"/>
                        <a:pt x="171486" y="1405480"/>
                        <a:pt x="382168" y="1405480"/>
                      </a:cubicBezTo>
                      <a:lnTo>
                        <a:pt x="382168" y="236111"/>
                      </a:lnTo>
                      <a:cubicBezTo>
                        <a:pt x="382168" y="38494"/>
                        <a:pt x="155154" y="-70930"/>
                        <a:pt x="0" y="51559"/>
                      </a:cubicBezTo>
                      <a:lnTo>
                        <a:pt x="0" y="51559"/>
                      </a:lnTo>
                      <a:lnTo>
                        <a:pt x="0" y="1023312"/>
                      </a:lnTo>
                      <a:close/>
                    </a:path>
                  </a:pathLst>
                </a:custGeom>
                <a:gradFill flip="none" rotWithShape="1">
                  <a:gsLst>
                    <a:gs pos="98000">
                      <a:schemeClr val="accent1"/>
                    </a:gs>
                    <a:gs pos="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 w="37936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</p:grpSp>
          <p:grpSp>
            <p:nvGrpSpPr>
              <p:cNvPr id="17" name="组合 16"/>
              <p:cNvGrpSpPr/>
              <p:nvPr/>
            </p:nvGrpSpPr>
            <p:grpSpPr>
              <a:xfrm>
                <a:off x="3402676" y="2351421"/>
                <a:ext cx="749991" cy="969495"/>
                <a:chOff x="10012405" y="4142706"/>
                <a:chExt cx="1473151" cy="1904307"/>
              </a:xfrm>
            </p:grpSpPr>
            <p:sp>
              <p:nvSpPr>
                <p:cNvPr id="18" name="任意多边形: 形状 17"/>
                <p:cNvSpPr/>
                <p:nvPr/>
              </p:nvSpPr>
              <p:spPr>
                <a:xfrm>
                  <a:off x="10012405" y="4142706"/>
                  <a:ext cx="1473143" cy="1904307"/>
                </a:xfrm>
                <a:custGeom>
                  <a:gdLst>
                    <a:gd name="connsiteX0" fmla="*/ 0 w 1473143"/>
                    <a:gd name="connsiteY0" fmla="*/ 952154 h 1904307"/>
                    <a:gd name="connsiteX1" fmla="*/ 738205 w 1473143"/>
                    <a:gd name="connsiteY1" fmla="*/ 0 h 1904307"/>
                    <a:gd name="connsiteX2" fmla="*/ 1473144 w 1473143"/>
                    <a:gd name="connsiteY2" fmla="*/ 952154 h 1904307"/>
                    <a:gd name="connsiteX3" fmla="*/ 738205 w 1473143"/>
                    <a:gd name="connsiteY3" fmla="*/ 1904307 h 1904307"/>
                    <a:gd name="connsiteX4" fmla="*/ 0 w 1473143"/>
                    <a:gd name="connsiteY4" fmla="*/ 952154 h 1904307"/>
                    <a:gd name="connsiteX5" fmla="*/ 1076277 w 1473143"/>
                    <a:gd name="connsiteY5" fmla="*/ 952154 h 1904307"/>
                    <a:gd name="connsiteX6" fmla="*/ 739838 w 1473143"/>
                    <a:gd name="connsiteY6" fmla="*/ 341338 h 1904307"/>
                    <a:gd name="connsiteX7" fmla="*/ 398500 w 1473143"/>
                    <a:gd name="connsiteY7" fmla="*/ 952154 h 1904307"/>
                    <a:gd name="connsiteX8" fmla="*/ 739838 w 1473143"/>
                    <a:gd name="connsiteY8" fmla="*/ 1562969 h 1904307"/>
                    <a:gd name="connsiteX9" fmla="*/ 1076277 w 1473143"/>
                    <a:gd name="connsiteY9" fmla="*/ 952154 h 1904307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473143" h="1904306">
                      <a:moveTo>
                        <a:pt x="0" y="952154"/>
                      </a:moveTo>
                      <a:cubicBezTo>
                        <a:pt x="0" y="393601"/>
                        <a:pt x="302141" y="0"/>
                        <a:pt x="738205" y="0"/>
                      </a:cubicBezTo>
                      <a:cubicBezTo>
                        <a:pt x="1171002" y="0"/>
                        <a:pt x="1473144" y="393601"/>
                        <a:pt x="1473144" y="952154"/>
                      </a:cubicBezTo>
                      <a:cubicBezTo>
                        <a:pt x="1473144" y="1510707"/>
                        <a:pt x="1171002" y="1904307"/>
                        <a:pt x="738205" y="1904307"/>
                      </a:cubicBezTo>
                      <a:cubicBezTo>
                        <a:pt x="302141" y="1904307"/>
                        <a:pt x="0" y="1510707"/>
                        <a:pt x="0" y="952154"/>
                      </a:cubicBezTo>
                      <a:close/>
                      <a:moveTo>
                        <a:pt x="1076277" y="952154"/>
                      </a:moveTo>
                      <a:cubicBezTo>
                        <a:pt x="1076277" y="592851"/>
                        <a:pt x="961953" y="341338"/>
                        <a:pt x="739838" y="341338"/>
                      </a:cubicBezTo>
                      <a:cubicBezTo>
                        <a:pt x="514457" y="341338"/>
                        <a:pt x="398500" y="592851"/>
                        <a:pt x="398500" y="952154"/>
                      </a:cubicBezTo>
                      <a:cubicBezTo>
                        <a:pt x="398500" y="1311457"/>
                        <a:pt x="516091" y="1562969"/>
                        <a:pt x="739838" y="1562969"/>
                      </a:cubicBezTo>
                      <a:cubicBezTo>
                        <a:pt x="961953" y="1562969"/>
                        <a:pt x="1076277" y="1311457"/>
                        <a:pt x="1076277" y="95215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98000">
                      <a:schemeClr val="accent1"/>
                    </a:gs>
                    <a:gs pos="0">
                      <a:schemeClr val="accent1">
                        <a:lumMod val="75000"/>
                        <a:lumOff val="25000"/>
                      </a:schemeClr>
                    </a:gs>
                  </a:gsLst>
                  <a:lin ang="5400000" scaled="1"/>
                </a:gradFill>
                <a:ln w="16320" cap="flat">
                  <a:noFill/>
                  <a:prstDash val="solid"/>
                  <a:miter/>
                </a:ln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9" name="任意多边形: 形状 18"/>
                <p:cNvSpPr/>
                <p:nvPr/>
              </p:nvSpPr>
              <p:spPr>
                <a:xfrm>
                  <a:off x="10409272" y="4150872"/>
                  <a:ext cx="1076284" cy="1883076"/>
                </a:xfrm>
                <a:custGeom>
                  <a:gdLst>
                    <a:gd name="connsiteX0" fmla="*/ 444230 w 1076284"/>
                    <a:gd name="connsiteY0" fmla="*/ 0 h 1883076"/>
                    <a:gd name="connsiteX1" fmla="*/ 0 w 1076284"/>
                    <a:gd name="connsiteY1" fmla="*/ 906425 h 1883076"/>
                    <a:gd name="connsiteX2" fmla="*/ 341339 w 1076284"/>
                    <a:gd name="connsiteY2" fmla="*/ 333172 h 1883076"/>
                    <a:gd name="connsiteX3" fmla="*/ 677777 w 1076284"/>
                    <a:gd name="connsiteY3" fmla="*/ 943988 h 1883076"/>
                    <a:gd name="connsiteX4" fmla="*/ 341339 w 1076284"/>
                    <a:gd name="connsiteY4" fmla="*/ 1554803 h 1883076"/>
                    <a:gd name="connsiteX5" fmla="*/ 65328 w 1076284"/>
                    <a:gd name="connsiteY5" fmla="*/ 1340855 h 1883076"/>
                    <a:gd name="connsiteX6" fmla="*/ 478527 w 1076284"/>
                    <a:gd name="connsiteY6" fmla="*/ 1883076 h 1883076"/>
                    <a:gd name="connsiteX7" fmla="*/ 1076277 w 1076284"/>
                    <a:gd name="connsiteY7" fmla="*/ 945621 h 1883076"/>
                    <a:gd name="connsiteX8" fmla="*/ 444230 w 1076284"/>
                    <a:gd name="connsiteY8" fmla="*/ 0 h 188307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76284" h="1883076">
                      <a:moveTo>
                        <a:pt x="444230" y="0"/>
                      </a:moveTo>
                      <a:cubicBezTo>
                        <a:pt x="184552" y="173119"/>
                        <a:pt x="6533" y="512824"/>
                        <a:pt x="0" y="906425"/>
                      </a:cubicBezTo>
                      <a:cubicBezTo>
                        <a:pt x="8166" y="566719"/>
                        <a:pt x="124124" y="333172"/>
                        <a:pt x="341339" y="333172"/>
                      </a:cubicBezTo>
                      <a:cubicBezTo>
                        <a:pt x="563453" y="333172"/>
                        <a:pt x="677777" y="584685"/>
                        <a:pt x="677777" y="943988"/>
                      </a:cubicBezTo>
                      <a:cubicBezTo>
                        <a:pt x="677777" y="1303291"/>
                        <a:pt x="563453" y="1554803"/>
                        <a:pt x="341339" y="1554803"/>
                      </a:cubicBezTo>
                      <a:cubicBezTo>
                        <a:pt x="213949" y="1554803"/>
                        <a:pt x="120857" y="1474777"/>
                        <a:pt x="65328" y="1340855"/>
                      </a:cubicBezTo>
                      <a:cubicBezTo>
                        <a:pt x="145355" y="1579301"/>
                        <a:pt x="293975" y="1772019"/>
                        <a:pt x="478527" y="1883076"/>
                      </a:cubicBezTo>
                      <a:cubicBezTo>
                        <a:pt x="836197" y="1807949"/>
                        <a:pt x="1076277" y="1442113"/>
                        <a:pt x="1076277" y="945621"/>
                      </a:cubicBezTo>
                      <a:cubicBezTo>
                        <a:pt x="1077910" y="431164"/>
                        <a:pt x="823132" y="57162"/>
                        <a:pt x="44423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98000">
                      <a:schemeClr val="accent1">
                        <a:lumMod val="75000"/>
                      </a:schemeClr>
                    </a:gs>
                    <a:gs pos="0">
                      <a:schemeClr val="accent1">
                        <a:lumMod val="90000"/>
                        <a:lumOff val="10000"/>
                      </a:schemeClr>
                    </a:gs>
                  </a:gsLst>
                  <a:lin ang="10800000" scaled="1"/>
                </a:gradFill>
                <a:ln w="16320" cap="flat">
                  <a:noFill/>
                  <a:prstDash val="solid"/>
                  <a:miter/>
                </a:ln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</p:grpSp>
        </p:grp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290296" flipH="1">
              <a:off x="8601288" y="1599260"/>
              <a:ext cx="1354241" cy="1190902"/>
            </a:xfrm>
            <a:prstGeom prst="rect">
              <a:avLst/>
            </a:prstGeom>
          </p:spPr>
        </p:pic>
      </p:grpSp>
      <p:grpSp>
        <p:nvGrpSpPr>
          <p:cNvPr id="22" name="组合 21"/>
          <p:cNvGrpSpPr/>
          <p:nvPr/>
        </p:nvGrpSpPr>
        <p:grpSpPr>
          <a:xfrm>
            <a:off x="-1700153" y="-847129"/>
            <a:ext cx="15013792" cy="9850667"/>
            <a:chOff x="-1700153" y="-847129"/>
            <a:chExt cx="15013792" cy="9850667"/>
          </a:xfrm>
        </p:grpSpPr>
        <p:grpSp>
          <p:nvGrpSpPr>
            <p:cNvPr id="3" name="组合 2"/>
            <p:cNvGrpSpPr/>
            <p:nvPr/>
          </p:nvGrpSpPr>
          <p:grpSpPr>
            <a:xfrm>
              <a:off x="-1700153" y="4961811"/>
              <a:ext cx="6014246" cy="4041727"/>
              <a:chOff x="-3101595" y="3114580"/>
              <a:chExt cx="9684841" cy="7486840"/>
            </a:xfrm>
          </p:grpSpPr>
          <p:sp>
            <p:nvSpPr>
              <p:cNvPr id="4" name="副标题 3"/>
              <p:cNvSpPr txBox="1"/>
              <p:nvPr/>
            </p:nvSpPr>
            <p:spPr>
              <a:xfrm>
                <a:off x="2921727" y="4545700"/>
                <a:ext cx="3174273" cy="341632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rtlCol="0">
                <a:spAutoFit/>
              </a:bodyPr>
              <a:lstStyle>
                <a:defPPr>
                  <a:defRPr lang="zh-CN"/>
                </a:defPPr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zh-CN" altLang="en-US" sz="1800"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5" name="图形 6"/>
              <p:cNvSpPr/>
              <p:nvPr/>
            </p:nvSpPr>
            <p:spPr>
              <a:xfrm rot="337063">
                <a:off x="-3101595" y="3114580"/>
                <a:ext cx="9684841" cy="7486840"/>
              </a:xfrm>
              <a:custGeom>
                <a:gdLst>
                  <a:gd name="connsiteX0" fmla="*/ 15075 w 8178687"/>
                  <a:gd name="connsiteY0" fmla="*/ 2025051 h 6322512"/>
                  <a:gd name="connsiteX1" fmla="*/ 1322572 w 8178687"/>
                  <a:gd name="connsiteY1" fmla="*/ 81475 h 6322512"/>
                  <a:gd name="connsiteX2" fmla="*/ 2565013 w 8178687"/>
                  <a:gd name="connsiteY2" fmla="*/ 100906 h 6322512"/>
                  <a:gd name="connsiteX3" fmla="*/ 5213344 w 8178687"/>
                  <a:gd name="connsiteY3" fmla="*/ 1926753 h 6322512"/>
                  <a:gd name="connsiteX4" fmla="*/ 8151235 w 8178687"/>
                  <a:gd name="connsiteY4" fmla="*/ 4563178 h 6322512"/>
                  <a:gd name="connsiteX5" fmla="*/ 3134799 w 8178687"/>
                  <a:gd name="connsiteY5" fmla="*/ 5782092 h 6322512"/>
                  <a:gd name="connsiteX6" fmla="*/ 954907 w 8178687"/>
                  <a:gd name="connsiteY6" fmla="*/ 2995649 h 6322512"/>
                  <a:gd name="connsiteX7" fmla="*/ 15075 w 8178687"/>
                  <a:gd name="connsiteY7" fmla="*/ 2025051 h 632251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178687" h="6322512">
                    <a:moveTo>
                      <a:pt x="15075" y="2025051"/>
                    </a:moveTo>
                    <a:cubicBezTo>
                      <a:pt x="-87223" y="1332489"/>
                      <a:pt x="329210" y="325506"/>
                      <a:pt x="1322572" y="81475"/>
                    </a:cubicBezTo>
                    <a:cubicBezTo>
                      <a:pt x="1718431" y="-15775"/>
                      <a:pt x="2157724" y="-44922"/>
                      <a:pt x="2565013" y="100906"/>
                    </a:cubicBezTo>
                    <a:cubicBezTo>
                      <a:pt x="3700107" y="507243"/>
                      <a:pt x="3465888" y="2081058"/>
                      <a:pt x="5213344" y="1926753"/>
                    </a:cubicBezTo>
                    <a:cubicBezTo>
                      <a:pt x="6960801" y="1772448"/>
                      <a:pt x="8396789" y="2606648"/>
                      <a:pt x="8151235" y="4563178"/>
                    </a:cubicBezTo>
                    <a:cubicBezTo>
                      <a:pt x="7905681" y="6519708"/>
                      <a:pt x="4370001" y="6715542"/>
                      <a:pt x="3134799" y="5782092"/>
                    </a:cubicBezTo>
                    <a:cubicBezTo>
                      <a:pt x="1899597" y="4848642"/>
                      <a:pt x="2228971" y="3258729"/>
                      <a:pt x="954907" y="2995649"/>
                    </a:cubicBezTo>
                    <a:cubicBezTo>
                      <a:pt x="556762" y="2913353"/>
                      <a:pt x="117469" y="2717614"/>
                      <a:pt x="15075" y="2025051"/>
                    </a:cubicBezTo>
                    <a:close/>
                  </a:path>
                </a:pathLst>
              </a:custGeom>
              <a:gradFill flip="none" rotWithShape="1">
                <a:gsLst>
                  <a:gs pos="100000">
                    <a:schemeClr val="accent1">
                      <a:alpha val="0"/>
                    </a:schemeClr>
                  </a:gs>
                  <a:gs pos="1000">
                    <a:srgbClr val="FFFFFF"/>
                  </a:gs>
                </a:gsLst>
                <a:lin ang="2700000" scaled="1"/>
              </a:gradFill>
              <a:ln w="9525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6" name="图形 3"/>
              <p:cNvSpPr/>
              <p:nvPr/>
            </p:nvSpPr>
            <p:spPr>
              <a:xfrm rot="337063">
                <a:off x="-1919209" y="4185059"/>
                <a:ext cx="5962581" cy="5345881"/>
              </a:xfrm>
              <a:custGeom>
                <a:gdLst>
                  <a:gd name="connsiteX0" fmla="*/ 4767040 w 7201175"/>
                  <a:gd name="connsiteY0" fmla="*/ 2324551 h 6456369"/>
                  <a:gd name="connsiteX1" fmla="*/ 2602434 w 7201175"/>
                  <a:gd name="connsiteY1" fmla="*/ 220354 h 6456369"/>
                  <a:gd name="connsiteX2" fmla="*/ 1455720 w 7201175"/>
                  <a:gd name="connsiteY2" fmla="*/ 7865 h 6456369"/>
                  <a:gd name="connsiteX3" fmla="*/ 45320 w 7201175"/>
                  <a:gd name="connsiteY3" fmla="*/ 1913467 h 6456369"/>
                  <a:gd name="connsiteX4" fmla="*/ 659227 w 7201175"/>
                  <a:gd name="connsiteY4" fmla="*/ 2646833 h 6456369"/>
                  <a:gd name="connsiteX5" fmla="*/ 2239980 w 7201175"/>
                  <a:gd name="connsiteY5" fmla="*/ 5566552 h 6456369"/>
                  <a:gd name="connsiteX6" fmla="*/ 7072701 w 7201175"/>
                  <a:gd name="connsiteY6" fmla="*/ 5224184 h 6456369"/>
                  <a:gd name="connsiteX7" fmla="*/ 4767040 w 7201175"/>
                  <a:gd name="connsiteY7" fmla="*/ 2324551 h 645636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201175" h="6456369">
                    <a:moveTo>
                      <a:pt x="4767040" y="2324551"/>
                    </a:moveTo>
                    <a:cubicBezTo>
                      <a:pt x="3125878" y="2193614"/>
                      <a:pt x="3589064" y="774002"/>
                      <a:pt x="2602434" y="220354"/>
                    </a:cubicBezTo>
                    <a:cubicBezTo>
                      <a:pt x="2248437" y="21608"/>
                      <a:pt x="1837354" y="-20225"/>
                      <a:pt x="1455720" y="7865"/>
                    </a:cubicBezTo>
                    <a:cubicBezTo>
                      <a:pt x="498388" y="78090"/>
                      <a:pt x="-186349" y="981809"/>
                      <a:pt x="45320" y="1913467"/>
                    </a:cubicBezTo>
                    <a:cubicBezTo>
                      <a:pt x="124154" y="2230313"/>
                      <a:pt x="303720" y="2508345"/>
                      <a:pt x="659227" y="2646833"/>
                    </a:cubicBezTo>
                    <a:cubicBezTo>
                      <a:pt x="1796880" y="3089782"/>
                      <a:pt x="1243231" y="4509394"/>
                      <a:pt x="2239980" y="5566552"/>
                    </a:cubicBezTo>
                    <a:cubicBezTo>
                      <a:pt x="3236728" y="6623710"/>
                      <a:pt x="6539138" y="6996283"/>
                      <a:pt x="7072701" y="5224184"/>
                    </a:cubicBezTo>
                    <a:cubicBezTo>
                      <a:pt x="7606263" y="3452236"/>
                      <a:pt x="6408202" y="2455487"/>
                      <a:pt x="4767040" y="2324551"/>
                    </a:cubicBezTo>
                    <a:close/>
                  </a:path>
                </a:pathLst>
              </a:custGeom>
              <a:gradFill>
                <a:gsLst>
                  <a:gs pos="100000">
                    <a:schemeClr val="accent1">
                      <a:lumMod val="40000"/>
                      <a:lumOff val="60000"/>
                      <a:alpha val="50000"/>
                    </a:schemeClr>
                  </a:gs>
                  <a:gs pos="1000">
                    <a:schemeClr val="accent1">
                      <a:alpha val="62000"/>
                    </a:schemeClr>
                  </a:gs>
                </a:gsLst>
                <a:lin ang="2700000" scaled="1"/>
              </a:gradFill>
              <a:ln w="15096" cap="flat">
                <a:noFill/>
                <a:prstDash val="solid"/>
                <a:miter/>
              </a:ln>
              <a:effectLst>
                <a:outerShdw blurRad="596900" dist="495300" dir="18900000" algn="bl" rotWithShape="0">
                  <a:schemeClr val="accent1">
                    <a:alpha val="40000"/>
                  </a:scheme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7" name="任意多边形: 形状 6"/>
              <p:cNvSpPr/>
              <p:nvPr/>
            </p:nvSpPr>
            <p:spPr>
              <a:xfrm rot="337063">
                <a:off x="-588332" y="3460718"/>
                <a:ext cx="4740855" cy="4507412"/>
              </a:xfrm>
              <a:custGeom>
                <a:gdLst>
                  <a:gd name="connsiteX0" fmla="*/ 0 w 3696754"/>
                  <a:gd name="connsiteY0" fmla="*/ 0 h 3514725"/>
                  <a:gd name="connsiteX1" fmla="*/ 1099090 w 3696754"/>
                  <a:gd name="connsiteY1" fmla="*/ 709898 h 3514725"/>
                  <a:gd name="connsiteX2" fmla="*/ 2776538 w 3696754"/>
                  <a:gd name="connsiteY2" fmla="*/ 2038350 h 3514725"/>
                  <a:gd name="connsiteX3" fmla="*/ 3686175 w 3696754"/>
                  <a:gd name="connsiteY3" fmla="*/ 3514725 h 3514725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96754" h="3514725">
                    <a:moveTo>
                      <a:pt x="0" y="0"/>
                    </a:moveTo>
                    <a:cubicBezTo>
                      <a:pt x="0" y="0"/>
                      <a:pt x="779717" y="32004"/>
                      <a:pt x="1099090" y="709898"/>
                    </a:cubicBezTo>
                    <a:cubicBezTo>
                      <a:pt x="1418558" y="1387793"/>
                      <a:pt x="1690688" y="1876425"/>
                      <a:pt x="2776538" y="2038350"/>
                    </a:cubicBezTo>
                    <a:cubicBezTo>
                      <a:pt x="3862388" y="2200275"/>
                      <a:pt x="3686175" y="3514725"/>
                      <a:pt x="3686175" y="3514725"/>
                    </a:cubicBezTo>
                  </a:path>
                </a:pathLst>
              </a:custGeom>
              <a:noFill/>
              <a:ln w="25400" cap="flat">
                <a:gradFill>
                  <a:gsLst>
                    <a:gs pos="94944">
                      <a:srgbClr val="EFC49C"/>
                    </a:gs>
                    <a:gs pos="54000">
                      <a:srgbClr val="EFC49C"/>
                    </a:gs>
                    <a:gs pos="0">
                      <a:srgbClr val="CA865F"/>
                    </a:gs>
                    <a:gs pos="21000">
                      <a:srgbClr val="EFC49C"/>
                    </a:gs>
                    <a:gs pos="76000">
                      <a:srgbClr val="CA865F"/>
                    </a:gs>
                  </a:gsLst>
                  <a:lin ang="5400000" scaled="1"/>
                </a:gradFill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8" name="任意多边形: 形状 7"/>
              <p:cNvSpPr/>
              <p:nvPr/>
            </p:nvSpPr>
            <p:spPr>
              <a:xfrm rot="337063">
                <a:off x="-105880" y="5147147"/>
                <a:ext cx="3226893" cy="2891202"/>
              </a:xfrm>
              <a:custGeom>
                <a:gdLst>
                  <a:gd name="connsiteX0" fmla="*/ 0 w 2516219"/>
                  <a:gd name="connsiteY0" fmla="*/ 179 h 2254460"/>
                  <a:gd name="connsiteX1" fmla="*/ 819722 w 2516219"/>
                  <a:gd name="connsiteY1" fmla="*/ 1150989 h 2254460"/>
                  <a:gd name="connsiteX2" fmla="*/ 2516219 w 2516219"/>
                  <a:gd name="connsiteY2" fmla="*/ 2254461 h 225446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16219" h="2254460">
                    <a:moveTo>
                      <a:pt x="0" y="179"/>
                    </a:moveTo>
                    <a:cubicBezTo>
                      <a:pt x="9525" y="-14109"/>
                      <a:pt x="86963" y="831711"/>
                      <a:pt x="819722" y="1150989"/>
                    </a:cubicBezTo>
                    <a:cubicBezTo>
                      <a:pt x="1552480" y="1470267"/>
                      <a:pt x="2406682" y="1454361"/>
                      <a:pt x="2516219" y="2254461"/>
                    </a:cubicBezTo>
                  </a:path>
                </a:pathLst>
              </a:custGeom>
              <a:noFill/>
              <a:ln w="25400" cap="flat">
                <a:gradFill>
                  <a:gsLst>
                    <a:gs pos="94944">
                      <a:srgbClr val="EFC49C"/>
                    </a:gs>
                    <a:gs pos="54000">
                      <a:srgbClr val="EFC49C"/>
                    </a:gs>
                    <a:gs pos="0">
                      <a:srgbClr val="CA865F"/>
                    </a:gs>
                    <a:gs pos="21000">
                      <a:srgbClr val="EFC49C"/>
                    </a:gs>
                    <a:gs pos="76000">
                      <a:srgbClr val="CA865F"/>
                    </a:gs>
                  </a:gsLst>
                  <a:lin ang="5400000" scaled="1"/>
                </a:gradFill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</p:grp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345964" flipH="1">
              <a:off x="-1626206" y="-847129"/>
              <a:ext cx="5165758" cy="4542700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233937">
              <a:off x="8770939" y="3357630"/>
              <a:ext cx="4542700" cy="4542700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2038663" y="1860567"/>
            <a:ext cx="8226924" cy="58124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57200">
              <a:lnSpc>
                <a:spcPct val="150000"/>
              </a:lnSpc>
            </a:pPr>
            <a:r>
              <a:rPr lang="zh-CN" altLang="en-US" sz="2000"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rPr>
              <a:t>高校学生干部作为学生工作的主力军，其解读就是</a:t>
            </a:r>
            <a:r>
              <a:rPr lang="zh-CN" altLang="en-US" sz="2400">
                <a:solidFill>
                  <a:schemeClr val="accent1">
                    <a:lumMod val="75000"/>
                  </a:schemeClr>
                </a:solidFill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rPr>
              <a:t>“为学生工作”</a:t>
            </a:r>
            <a:endParaRPr lang="zh-CN" altLang="en-US" sz="2000">
              <a:latin typeface="思源黑体" panose="020b0500000000000000" pitchFamily="34" charset="-122"/>
              <a:ea typeface="思源黑体 Medium" panose="020b06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10814" y="828530"/>
            <a:ext cx="22990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rPr>
              <a:t>学生干部</a:t>
            </a:r>
            <a:endParaRPr lang="zh-CN" altLang="en-US" sz="2800">
              <a:latin typeface="思源黑体" panose="020b0500000000000000" pitchFamily="34" charset="-122"/>
              <a:ea typeface="思源黑体 Medium" panose="020b06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824956" y="4935471"/>
            <a:ext cx="5094514" cy="49981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indent="457200" algn="l" defTabSz="914400" rtl="0" eaLnBrk="1" latinLnBrk="0" hangingPunct="1">
              <a:lnSpc>
                <a:spcPct val="15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rPr>
              <a:t>那怎么解读</a:t>
            </a:r>
            <a:r>
              <a:rPr lang="zh-CN" altLang="en-US" sz="2000">
                <a:solidFill>
                  <a:schemeClr val="accent1">
                    <a:lumMod val="75000"/>
                  </a:schemeClr>
                </a:solidFill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rPr>
              <a:t>“为学生作干部”</a:t>
            </a:r>
            <a:r>
              <a:rPr lang="zh-CN" altLang="en-US"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rPr>
              <a:t>？</a:t>
            </a:r>
            <a:endParaRPr lang="zh-CN" altLang="en-US">
              <a:latin typeface="思源黑体" panose="020b0500000000000000" pitchFamily="34" charset="-122"/>
              <a:ea typeface="思源黑体 Medium" panose="020b0600000000000000" pitchFamily="34" charset="-122"/>
              <a:sym typeface="思源黑体" panose="020b0500000000000000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873796" y="622567"/>
            <a:ext cx="356100" cy="690822"/>
            <a:chOff x="712983" y="864880"/>
            <a:chExt cx="952154" cy="1847145"/>
          </a:xfrm>
          <a:effectLst>
            <a:outerShdw blurRad="76200" dir="18900000" sy="23000" kx="-1200000" algn="bl" rotWithShape="0">
              <a:schemeClr val="accent1">
                <a:lumMod val="75000"/>
                <a:alpha val="47000"/>
              </a:schemeClr>
            </a:outerShdw>
          </a:effectLst>
        </p:grpSpPr>
        <p:sp>
          <p:nvSpPr>
            <p:cNvPr id="6" name="任意多边形: 形状 5"/>
            <p:cNvSpPr/>
            <p:nvPr/>
          </p:nvSpPr>
          <p:spPr>
            <a:xfrm>
              <a:off x="712983" y="864880"/>
              <a:ext cx="952153" cy="1847145"/>
            </a:xfrm>
            <a:custGeom>
              <a:gdLst>
                <a:gd name="connsiteX0" fmla="*/ 569986 w 952153"/>
                <a:gd name="connsiteY0" fmla="*/ 493225 h 1847145"/>
                <a:gd name="connsiteX1" fmla="*/ 437697 w 952153"/>
                <a:gd name="connsiteY1" fmla="*/ 579785 h 1847145"/>
                <a:gd name="connsiteX2" fmla="*/ 0 w 952153"/>
                <a:gd name="connsiteY2" fmla="*/ 485060 h 1847145"/>
                <a:gd name="connsiteX3" fmla="*/ 0 w 952153"/>
                <a:gd name="connsiteY3" fmla="*/ 485060 h 1847145"/>
                <a:gd name="connsiteX4" fmla="*/ 610816 w 952153"/>
                <a:gd name="connsiteY4" fmla="*/ 0 h 1847145"/>
                <a:gd name="connsiteX5" fmla="*/ 952154 w 952153"/>
                <a:gd name="connsiteY5" fmla="*/ 0 h 1847145"/>
                <a:gd name="connsiteX6" fmla="*/ 952154 w 952153"/>
                <a:gd name="connsiteY6" fmla="*/ 1847146 h 1847145"/>
                <a:gd name="connsiteX7" fmla="*/ 952154 w 952153"/>
                <a:gd name="connsiteY7" fmla="*/ 1847146 h 1847145"/>
                <a:gd name="connsiteX8" fmla="*/ 569986 w 952153"/>
                <a:gd name="connsiteY8" fmla="*/ 1464978 h 1847145"/>
                <a:gd name="connsiteX9" fmla="*/ 569986 w 952153"/>
                <a:gd name="connsiteY9" fmla="*/ 493225 h 184714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52153" h="1847145">
                  <a:moveTo>
                    <a:pt x="569986" y="493225"/>
                  </a:moveTo>
                  <a:lnTo>
                    <a:pt x="437697" y="579785"/>
                  </a:lnTo>
                  <a:cubicBezTo>
                    <a:pt x="290709" y="674510"/>
                    <a:pt x="94725" y="632047"/>
                    <a:pt x="0" y="485060"/>
                  </a:cubicBezTo>
                  <a:lnTo>
                    <a:pt x="0" y="485060"/>
                  </a:lnTo>
                  <a:lnTo>
                    <a:pt x="610816" y="0"/>
                  </a:lnTo>
                  <a:lnTo>
                    <a:pt x="952154" y="0"/>
                  </a:lnTo>
                  <a:lnTo>
                    <a:pt x="952154" y="1847146"/>
                  </a:lnTo>
                  <a:lnTo>
                    <a:pt x="952154" y="1847146"/>
                  </a:lnTo>
                  <a:cubicBezTo>
                    <a:pt x="741471" y="1847146"/>
                    <a:pt x="569986" y="1675660"/>
                    <a:pt x="569986" y="1464978"/>
                  </a:cubicBezTo>
                  <a:lnTo>
                    <a:pt x="569986" y="493225"/>
                  </a:lnTo>
                  <a:close/>
                </a:path>
              </a:pathLst>
            </a:custGeom>
            <a:gradFill>
              <a:gsLst>
                <a:gs pos="98000">
                  <a:schemeClr val="accent1"/>
                </a:gs>
                <a:gs pos="0">
                  <a:schemeClr val="accent1">
                    <a:lumMod val="75000"/>
                    <a:lumOff val="25000"/>
                  </a:schemeClr>
                </a:gs>
              </a:gsLst>
              <a:lin ang="5400000" scaled="1"/>
            </a:gradFill>
            <a:ln w="37936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7" name="任意多边形: 形状 6"/>
            <p:cNvSpPr/>
            <p:nvPr/>
          </p:nvSpPr>
          <p:spPr>
            <a:xfrm>
              <a:off x="1282969" y="1306546"/>
              <a:ext cx="382168" cy="1405479"/>
            </a:xfrm>
            <a:custGeom>
              <a:gdLst>
                <a:gd name="connsiteX0" fmla="*/ 0 w 382168"/>
                <a:gd name="connsiteY0" fmla="*/ 1023312 h 1405479"/>
                <a:gd name="connsiteX1" fmla="*/ 382168 w 382168"/>
                <a:gd name="connsiteY1" fmla="*/ 1405480 h 1405479"/>
                <a:gd name="connsiteX2" fmla="*/ 382168 w 382168"/>
                <a:gd name="connsiteY2" fmla="*/ 236111 h 1405479"/>
                <a:gd name="connsiteX3" fmla="*/ 0 w 382168"/>
                <a:gd name="connsiteY3" fmla="*/ 51559 h 1405479"/>
                <a:gd name="connsiteX4" fmla="*/ 0 w 382168"/>
                <a:gd name="connsiteY4" fmla="*/ 51559 h 1405479"/>
                <a:gd name="connsiteX5" fmla="*/ 0 w 382168"/>
                <a:gd name="connsiteY5" fmla="*/ 1023312 h 140547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2168" h="1405479">
                  <a:moveTo>
                    <a:pt x="0" y="1023312"/>
                  </a:moveTo>
                  <a:cubicBezTo>
                    <a:pt x="0" y="1233994"/>
                    <a:pt x="171486" y="1405480"/>
                    <a:pt x="382168" y="1405480"/>
                  </a:cubicBezTo>
                  <a:lnTo>
                    <a:pt x="382168" y="236111"/>
                  </a:lnTo>
                  <a:cubicBezTo>
                    <a:pt x="382168" y="38494"/>
                    <a:pt x="155154" y="-70930"/>
                    <a:pt x="0" y="51559"/>
                  </a:cubicBezTo>
                  <a:lnTo>
                    <a:pt x="0" y="51559"/>
                  </a:lnTo>
                  <a:lnTo>
                    <a:pt x="0" y="1023312"/>
                  </a:lnTo>
                  <a:close/>
                </a:path>
              </a:pathLst>
            </a:custGeom>
            <a:gradFill flip="none" rotWithShape="1">
              <a:gsLst>
                <a:gs pos="98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5400000" scaled="1"/>
            </a:gradFill>
            <a:ln w="37936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329187" y="2965372"/>
            <a:ext cx="7546105" cy="1703109"/>
            <a:chOff x="2329187" y="2965372"/>
            <a:chExt cx="7546105" cy="1703109"/>
          </a:xfrm>
        </p:grpSpPr>
        <p:sp>
          <p:nvSpPr>
            <p:cNvPr id="16" name="椭圆 15"/>
            <p:cNvSpPr/>
            <p:nvPr/>
          </p:nvSpPr>
          <p:spPr>
            <a:xfrm>
              <a:off x="2329187" y="2965372"/>
              <a:ext cx="1703111" cy="1703109"/>
            </a:xfrm>
            <a:prstGeom prst="ellipse">
              <a:avLst/>
            </a:prstGeom>
            <a:gradFill>
              <a:gsLst>
                <a:gs pos="0">
                  <a:schemeClr val="accent4">
                    <a:lumMod val="60000"/>
                    <a:lumOff val="40000"/>
                  </a:schemeClr>
                </a:gs>
                <a:gs pos="85000">
                  <a:schemeClr val="accent4">
                    <a:lumMod val="60000"/>
                    <a:lumOff val="40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495300" dist="114300" dir="5400000" sx="93000" sy="93000" algn="t" rotWithShape="0">
                <a:schemeClr val="accent4">
                  <a:lumMod val="75000"/>
                  <a:alpha val="56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 flipH="1">
              <a:off x="8172181" y="2965372"/>
              <a:ext cx="1703111" cy="1703109"/>
            </a:xfrm>
            <a:prstGeom prst="ellipse">
              <a:avLst/>
            </a:prstGeom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53000">
                  <a:srgbClr val="6E89B9"/>
                </a:gs>
                <a:gs pos="92000">
                  <a:schemeClr val="accent1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46100" dist="114300" dir="5400000" sx="93000" sy="93000" algn="t" rotWithShape="0">
                <a:schemeClr val="accent1">
                  <a:lumMod val="40000"/>
                  <a:lumOff val="60000"/>
                  <a:alpha val="57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2760346" y="3440945"/>
              <a:ext cx="81583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000">
                  <a:solidFill>
                    <a:prstClr val="white"/>
                  </a:solidFill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rPr>
                <a:t>学生干部</a:t>
              </a: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8615817" y="3596542"/>
              <a:ext cx="81583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rPr>
                <a:t>学生</a:t>
              </a: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43" name="任意多边形: 形状 42"/>
            <p:cNvSpPr/>
            <p:nvPr/>
          </p:nvSpPr>
          <p:spPr>
            <a:xfrm>
              <a:off x="4887868" y="3544859"/>
              <a:ext cx="2528514" cy="103366"/>
            </a:xfrm>
            <a:custGeom>
              <a:gdLst>
                <a:gd name="connsiteX0" fmla="*/ 0 w 2528514"/>
                <a:gd name="connsiteY0" fmla="*/ 103366 h 103366"/>
                <a:gd name="connsiteX1" fmla="*/ 2528514 w 2528514"/>
                <a:gd name="connsiteY1" fmla="*/ 103366 h 103366"/>
                <a:gd name="connsiteX2" fmla="*/ 2425148 w 2528514"/>
                <a:gd name="connsiteY2" fmla="*/ 0 h 10336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28514" h="103366">
                  <a:moveTo>
                    <a:pt x="0" y="103366"/>
                  </a:moveTo>
                  <a:lnTo>
                    <a:pt x="2528514" y="103366"/>
                  </a:lnTo>
                  <a:lnTo>
                    <a:pt x="2425148" y="0"/>
                  </a:lnTo>
                </a:path>
              </a:pathLst>
            </a:custGeom>
            <a:noFill/>
            <a:ln w="22225" cap="rnd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5351182" y="3147813"/>
              <a:ext cx="16018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CA865F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rPr>
                <a:t>工作</a:t>
              </a: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A865F"/>
                </a:solidFill>
                <a:effectLst/>
                <a:uLnTx/>
                <a:uFillTx/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9" name="组合 18"/>
          <p:cNvGrpSpPr/>
          <p:nvPr/>
        </p:nvGrpSpPr>
        <p:grpSpPr>
          <a:xfrm>
            <a:off x="3381842" y="-15869"/>
            <a:ext cx="8810158" cy="6889738"/>
            <a:chOff x="3381842" y="-15869"/>
            <a:chExt cx="8810158" cy="6889738"/>
          </a:xfrm>
        </p:grpSpPr>
        <p:sp>
          <p:nvSpPr>
            <p:cNvPr id="8" name="矩形 7"/>
            <p:cNvSpPr/>
            <p:nvPr/>
          </p:nvSpPr>
          <p:spPr>
            <a:xfrm>
              <a:off x="3381842" y="15869"/>
              <a:ext cx="4400316" cy="6858000"/>
            </a:xfrm>
            <a:prstGeom prst="rect">
              <a:avLst/>
            </a:prstGeom>
            <a:gradFill>
              <a:gsLst>
                <a:gs pos="23776">
                  <a:srgbClr val="7896CC">
                    <a:alpha val="35000"/>
                  </a:srgbClr>
                </a:gs>
                <a:gs pos="84000">
                  <a:srgbClr val="7896CC"/>
                </a:gs>
                <a:gs pos="0">
                  <a:schemeClr val="accent1">
                    <a:lumMod val="60000"/>
                    <a:lumOff val="40000"/>
                    <a:alpha val="4000"/>
                  </a:schemeClr>
                </a:gs>
                <a:gs pos="100000">
                  <a:schemeClr val="accent1">
                    <a:lumMod val="75000"/>
                    <a:alpha val="52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7782158" y="-15869"/>
              <a:ext cx="4409842" cy="6858000"/>
            </a:xfrm>
            <a:prstGeom prst="rect">
              <a:avLst/>
            </a:prstGeom>
            <a:gradFill>
              <a:gsLst>
                <a:gs pos="0">
                  <a:schemeClr val="accent4">
                    <a:lumMod val="20000"/>
                    <a:lumOff val="80000"/>
                    <a:alpha val="3000"/>
                  </a:schemeClr>
                </a:gs>
                <a:gs pos="78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1080640" y="601751"/>
            <a:ext cx="13933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rPr>
              <a:t>含义</a:t>
            </a:r>
            <a:endParaRPr lang="zh-CN" altLang="en-US" sz="2800">
              <a:latin typeface="思源黑体" panose="020b0500000000000000" pitchFamily="34" charset="-122"/>
              <a:ea typeface="思源黑体 Medium" panose="020b0600000000000000" pitchFamily="34" charset="-122"/>
              <a:sym typeface="思源黑体" panose="020b0500000000000000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360180" y="372594"/>
            <a:ext cx="356100" cy="690822"/>
            <a:chOff x="712983" y="864880"/>
            <a:chExt cx="952154" cy="1847145"/>
          </a:xfrm>
          <a:effectLst>
            <a:outerShdw blurRad="76200" dir="18900000" sy="23000" kx="-1200000" algn="bl" rotWithShape="0">
              <a:schemeClr val="accent1">
                <a:lumMod val="75000"/>
                <a:alpha val="47000"/>
              </a:schemeClr>
            </a:outerShdw>
          </a:effectLst>
        </p:grpSpPr>
        <p:sp>
          <p:nvSpPr>
            <p:cNvPr id="17" name="任意多边形: 形状 16"/>
            <p:cNvSpPr/>
            <p:nvPr/>
          </p:nvSpPr>
          <p:spPr>
            <a:xfrm>
              <a:off x="712983" y="864880"/>
              <a:ext cx="952153" cy="1847145"/>
            </a:xfrm>
            <a:custGeom>
              <a:gdLst>
                <a:gd name="connsiteX0" fmla="*/ 569986 w 952153"/>
                <a:gd name="connsiteY0" fmla="*/ 493225 h 1847145"/>
                <a:gd name="connsiteX1" fmla="*/ 437697 w 952153"/>
                <a:gd name="connsiteY1" fmla="*/ 579785 h 1847145"/>
                <a:gd name="connsiteX2" fmla="*/ 0 w 952153"/>
                <a:gd name="connsiteY2" fmla="*/ 485060 h 1847145"/>
                <a:gd name="connsiteX3" fmla="*/ 0 w 952153"/>
                <a:gd name="connsiteY3" fmla="*/ 485060 h 1847145"/>
                <a:gd name="connsiteX4" fmla="*/ 610816 w 952153"/>
                <a:gd name="connsiteY4" fmla="*/ 0 h 1847145"/>
                <a:gd name="connsiteX5" fmla="*/ 952154 w 952153"/>
                <a:gd name="connsiteY5" fmla="*/ 0 h 1847145"/>
                <a:gd name="connsiteX6" fmla="*/ 952154 w 952153"/>
                <a:gd name="connsiteY6" fmla="*/ 1847146 h 1847145"/>
                <a:gd name="connsiteX7" fmla="*/ 952154 w 952153"/>
                <a:gd name="connsiteY7" fmla="*/ 1847146 h 1847145"/>
                <a:gd name="connsiteX8" fmla="*/ 569986 w 952153"/>
                <a:gd name="connsiteY8" fmla="*/ 1464978 h 1847145"/>
                <a:gd name="connsiteX9" fmla="*/ 569986 w 952153"/>
                <a:gd name="connsiteY9" fmla="*/ 493225 h 184714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52153" h="1847145">
                  <a:moveTo>
                    <a:pt x="569986" y="493225"/>
                  </a:moveTo>
                  <a:lnTo>
                    <a:pt x="437697" y="579785"/>
                  </a:lnTo>
                  <a:cubicBezTo>
                    <a:pt x="290709" y="674510"/>
                    <a:pt x="94725" y="632047"/>
                    <a:pt x="0" y="485060"/>
                  </a:cubicBezTo>
                  <a:lnTo>
                    <a:pt x="0" y="485060"/>
                  </a:lnTo>
                  <a:lnTo>
                    <a:pt x="610816" y="0"/>
                  </a:lnTo>
                  <a:lnTo>
                    <a:pt x="952154" y="0"/>
                  </a:lnTo>
                  <a:lnTo>
                    <a:pt x="952154" y="1847146"/>
                  </a:lnTo>
                  <a:lnTo>
                    <a:pt x="952154" y="1847146"/>
                  </a:lnTo>
                  <a:cubicBezTo>
                    <a:pt x="741471" y="1847146"/>
                    <a:pt x="569986" y="1675660"/>
                    <a:pt x="569986" y="1464978"/>
                  </a:cubicBezTo>
                  <a:lnTo>
                    <a:pt x="569986" y="493225"/>
                  </a:lnTo>
                  <a:close/>
                </a:path>
              </a:pathLst>
            </a:custGeom>
            <a:gradFill>
              <a:gsLst>
                <a:gs pos="98000">
                  <a:schemeClr val="accent1"/>
                </a:gs>
                <a:gs pos="0">
                  <a:schemeClr val="accent1">
                    <a:lumMod val="75000"/>
                    <a:lumOff val="25000"/>
                  </a:schemeClr>
                </a:gs>
              </a:gsLst>
              <a:lin ang="5400000" scaled="1"/>
            </a:gradFill>
            <a:ln w="37936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18" name="任意多边形: 形状 17"/>
            <p:cNvSpPr/>
            <p:nvPr/>
          </p:nvSpPr>
          <p:spPr>
            <a:xfrm>
              <a:off x="1282969" y="1306546"/>
              <a:ext cx="382168" cy="1405479"/>
            </a:xfrm>
            <a:custGeom>
              <a:gdLst>
                <a:gd name="connsiteX0" fmla="*/ 0 w 382168"/>
                <a:gd name="connsiteY0" fmla="*/ 1023312 h 1405479"/>
                <a:gd name="connsiteX1" fmla="*/ 382168 w 382168"/>
                <a:gd name="connsiteY1" fmla="*/ 1405480 h 1405479"/>
                <a:gd name="connsiteX2" fmla="*/ 382168 w 382168"/>
                <a:gd name="connsiteY2" fmla="*/ 236111 h 1405479"/>
                <a:gd name="connsiteX3" fmla="*/ 0 w 382168"/>
                <a:gd name="connsiteY3" fmla="*/ 51559 h 1405479"/>
                <a:gd name="connsiteX4" fmla="*/ 0 w 382168"/>
                <a:gd name="connsiteY4" fmla="*/ 51559 h 1405479"/>
                <a:gd name="connsiteX5" fmla="*/ 0 w 382168"/>
                <a:gd name="connsiteY5" fmla="*/ 1023312 h 140547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2168" h="1405479">
                  <a:moveTo>
                    <a:pt x="0" y="1023312"/>
                  </a:moveTo>
                  <a:cubicBezTo>
                    <a:pt x="0" y="1233994"/>
                    <a:pt x="171486" y="1405480"/>
                    <a:pt x="382168" y="1405480"/>
                  </a:cubicBezTo>
                  <a:lnTo>
                    <a:pt x="382168" y="236111"/>
                  </a:lnTo>
                  <a:cubicBezTo>
                    <a:pt x="382168" y="38494"/>
                    <a:pt x="155154" y="-70930"/>
                    <a:pt x="0" y="51559"/>
                  </a:cubicBezTo>
                  <a:lnTo>
                    <a:pt x="0" y="51559"/>
                  </a:lnTo>
                  <a:lnTo>
                    <a:pt x="0" y="1023312"/>
                  </a:lnTo>
                  <a:close/>
                </a:path>
              </a:pathLst>
            </a:custGeom>
            <a:gradFill flip="none" rotWithShape="1">
              <a:gsLst>
                <a:gs pos="98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5400000" scaled="1"/>
            </a:gradFill>
            <a:ln w="37936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820386" y="1645436"/>
            <a:ext cx="2883128" cy="3707872"/>
            <a:chOff x="3820386" y="1645436"/>
            <a:chExt cx="2883128" cy="3707872"/>
          </a:xfrm>
        </p:grpSpPr>
        <p:sp>
          <p:nvSpPr>
            <p:cNvPr id="20" name="矩形: 圆角 19"/>
            <p:cNvSpPr/>
            <p:nvPr/>
          </p:nvSpPr>
          <p:spPr>
            <a:xfrm>
              <a:off x="3820387" y="1645436"/>
              <a:ext cx="1866900" cy="497248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>
                    <a:lumMod val="75000"/>
                  </a:schemeClr>
                </a:gs>
                <a:gs pos="100000">
                  <a:schemeClr val="tx2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177800" dist="101600" dir="5400000" sx="92000" sy="92000" algn="t" rotWithShape="0">
                <a:schemeClr val="tx2">
                  <a:lumMod val="7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033974" y="1678468"/>
              <a:ext cx="14397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rPr>
                <a:t>第一层</a:t>
              </a: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24" name="标题 1"/>
            <p:cNvSpPr txBox="1"/>
            <p:nvPr/>
          </p:nvSpPr>
          <p:spPr>
            <a:xfrm>
              <a:off x="3864256" y="2839048"/>
              <a:ext cx="2465492" cy="46166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defPPr>
                <a:defRPr lang="zh-CN"/>
              </a:defPPr>
              <a:lvl1pPr marL="0"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altLang="zh-CN" sz="1400" spc="100">
                  <a:solidFill>
                    <a:schemeClr val="bg1"/>
                  </a:solidFill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rPr>
                <a:t>Student Union Training</a:t>
              </a:r>
              <a:endParaRPr lang="zh-CN" altLang="en-US" sz="1400" spc="100">
                <a:solidFill>
                  <a:schemeClr val="bg1"/>
                </a:solidFill>
                <a:latin typeface="思源黑体" panose="020b0500000000000000" pitchFamily="34" charset="-122"/>
                <a:ea typeface="思源黑体 Medium" panose="020b0600000000000000" pitchFamily="34" charset="-122"/>
                <a:cs typeface="阿里巴巴普惠体" panose="00020600040101010101" pitchFamily="18" charset="-122"/>
                <a:sym typeface="思源黑体" panose="020b0500000000000000" pitchFamily="34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3823154" y="2533373"/>
              <a:ext cx="288036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>
                  <a:solidFill>
                    <a:schemeClr val="bg1"/>
                  </a:solidFill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rPr>
                <a:t>为学生、做干部</a:t>
              </a:r>
              <a:endParaRPr lang="en-US" altLang="zh-CN" sz="2000">
                <a:solidFill>
                  <a:schemeClr val="bg1"/>
                </a:solidFill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3820386" y="3537426"/>
              <a:ext cx="2686050" cy="18158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>
                  <a:solidFill>
                    <a:schemeClr val="bg1"/>
                  </a:solidFill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rPr>
                <a:t>首先必须成为一名合格的学生：做一个说话得体、做事沉稳、态度认真、懂得合作的学生，做一个自尊、自信、自强、自立的学生；做干部，做一个有责任、讲奉献和献爱心的干部。</a:t>
              </a:r>
              <a:endParaRPr lang="en-US" altLang="zh-CN" sz="1600">
                <a:solidFill>
                  <a:schemeClr val="bg1"/>
                </a:solidFill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cxnSp>
          <p:nvCxnSpPr>
            <p:cNvPr id="34" name="直接连接符 33"/>
            <p:cNvCxnSpPr/>
            <p:nvPr/>
          </p:nvCxnSpPr>
          <p:spPr>
            <a:xfrm>
              <a:off x="3864256" y="3427728"/>
              <a:ext cx="268605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合 26"/>
          <p:cNvGrpSpPr/>
          <p:nvPr/>
        </p:nvGrpSpPr>
        <p:grpSpPr>
          <a:xfrm>
            <a:off x="8220703" y="1645436"/>
            <a:ext cx="3293825" cy="2969208"/>
            <a:chOff x="8220703" y="1645436"/>
            <a:chExt cx="3293825" cy="2969208"/>
          </a:xfrm>
        </p:grpSpPr>
        <p:sp>
          <p:nvSpPr>
            <p:cNvPr id="28" name="文本框 27"/>
            <p:cNvSpPr txBox="1"/>
            <p:nvPr/>
          </p:nvSpPr>
          <p:spPr>
            <a:xfrm>
              <a:off x="8239530" y="2474124"/>
              <a:ext cx="327499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>
                  <a:solidFill>
                    <a:schemeClr val="bg2">
                      <a:lumMod val="50000"/>
                    </a:schemeClr>
                  </a:solidFill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rPr>
                <a:t>“为学生做干部”</a:t>
              </a:r>
              <a:endParaRPr lang="en-US" altLang="zh-CN">
                <a:solidFill>
                  <a:schemeClr val="bg2">
                    <a:lumMod val="50000"/>
                  </a:schemeClr>
                </a:solidFill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8220703" y="1645436"/>
              <a:ext cx="2797817" cy="2969208"/>
              <a:chOff x="8220703" y="1645436"/>
              <a:chExt cx="2797817" cy="2969208"/>
            </a:xfrm>
          </p:grpSpPr>
          <p:sp>
            <p:nvSpPr>
              <p:cNvPr id="5" name="文本框 4"/>
              <p:cNvSpPr txBox="1"/>
              <p:nvPr/>
            </p:nvSpPr>
            <p:spPr>
              <a:xfrm>
                <a:off x="8220703" y="3537426"/>
                <a:ext cx="2797817" cy="10772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1600">
                    <a:solidFill>
                      <a:schemeClr val="bg2">
                        <a:lumMod val="50000"/>
                        <a:alpha val="79000"/>
                      </a:schemeClr>
                    </a:solidFill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rPr>
                  <a:t>出发点是一切为了学生，一切都应当本考学生的利益出发，满足学生的需求，是学生的干部。</a:t>
                </a:r>
                <a:endParaRPr lang="zh-CN" altLang="en-US" sz="1600">
                  <a:solidFill>
                    <a:schemeClr val="bg2">
                      <a:lumMod val="50000"/>
                      <a:alpha val="79000"/>
                    </a:schemeClr>
                  </a:solidFill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21" name="矩形: 圆角 20"/>
              <p:cNvSpPr/>
              <p:nvPr/>
            </p:nvSpPr>
            <p:spPr>
              <a:xfrm>
                <a:off x="8221486" y="1645436"/>
                <a:ext cx="1866900" cy="497248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4">
                      <a:lumMod val="20000"/>
                      <a:lumOff val="80000"/>
                    </a:schemeClr>
                  </a:gs>
                  <a:gs pos="100000">
                    <a:schemeClr val="accent4">
                      <a:lumMod val="40000"/>
                      <a:lumOff val="60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177800" dist="101600" dir="5400000" sx="92000" sy="92000" algn="t" rotWithShape="0">
                  <a:schemeClr val="accent1"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8338328" y="1690673"/>
                <a:ext cx="143972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400" b="0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rPr>
                  <a:t>第二层</a:t>
                </a: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29" name="标题 1"/>
              <p:cNvSpPr txBox="1"/>
              <p:nvPr/>
            </p:nvSpPr>
            <p:spPr>
              <a:xfrm>
                <a:off x="8337882" y="2710914"/>
                <a:ext cx="2465492" cy="461664"/>
              </a:xfrm>
              <a:prstGeom prst="rect">
                <a:avLst/>
              </a:prstGeom>
            </p:spPr>
            <p:txBody>
              <a:bodyPr vert="horz" lIns="91440" tIns="45720" rIns="91440" bIns="45720" rtlCol="0" anchor="b">
                <a:no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60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altLang="zh-CN" sz="1400" spc="100">
                    <a:solidFill>
                      <a:schemeClr val="bg1">
                        <a:lumMod val="50000"/>
                      </a:schemeClr>
                    </a:solidFill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rPr>
                  <a:t>Student Union Training</a:t>
                </a:r>
                <a:endParaRPr lang="zh-CN" altLang="en-US" sz="1400" spc="100">
                  <a:solidFill>
                    <a:schemeClr val="bg1">
                      <a:lumMod val="50000"/>
                    </a:schemeClr>
                  </a:solidFill>
                  <a:latin typeface="思源黑体" panose="020b0500000000000000" pitchFamily="34" charset="-122"/>
                  <a:ea typeface="思源黑体 Medium" panose="020b0600000000000000" pitchFamily="34" charset="-122"/>
                  <a:cs typeface="阿里巴巴普惠体" panose="00020600040101010101" pitchFamily="18" charset="-122"/>
                  <a:sym typeface="思源黑体" panose="020b0500000000000000" pitchFamily="34" charset="-122"/>
                </a:endParaRPr>
              </a:p>
            </p:txBody>
          </p:sp>
          <p:cxnSp>
            <p:nvCxnSpPr>
              <p:cNvPr id="35" name="直接连接符 34"/>
              <p:cNvCxnSpPr/>
              <p:nvPr/>
            </p:nvCxnSpPr>
            <p:spPr>
              <a:xfrm>
                <a:off x="8276586" y="3395976"/>
                <a:ext cx="2686050" cy="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" name="组合 13"/>
          <p:cNvGrpSpPr/>
          <p:nvPr/>
        </p:nvGrpSpPr>
        <p:grpSpPr>
          <a:xfrm>
            <a:off x="360180" y="2152338"/>
            <a:ext cx="2792922" cy="2127558"/>
            <a:chOff x="360180" y="2152338"/>
            <a:chExt cx="2792922" cy="2127558"/>
          </a:xfrm>
        </p:grpSpPr>
        <p:sp>
          <p:nvSpPr>
            <p:cNvPr id="7" name="文本框 6"/>
            <p:cNvSpPr txBox="1"/>
            <p:nvPr/>
          </p:nvSpPr>
          <p:spPr>
            <a:xfrm>
              <a:off x="360180" y="2438400"/>
              <a:ext cx="2792922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800">
                  <a:solidFill>
                    <a:schemeClr val="accent1">
                      <a:lumMod val="75000"/>
                    </a:schemeClr>
                  </a:solidFill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rPr>
                <a:t>“为学生做干部”</a:t>
              </a:r>
              <a:endParaRPr lang="en-US" altLang="zh-CN" sz="2800">
                <a:solidFill>
                  <a:schemeClr val="accent1">
                    <a:lumMod val="75000"/>
                  </a:schemeClr>
                </a:solidFill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  <a:p>
              <a:pPr algn="ctr"/>
              <a:endParaRPr lang="en-US" altLang="zh-CN" sz="2800">
                <a:solidFill>
                  <a:schemeClr val="accent1">
                    <a:lumMod val="75000"/>
                  </a:schemeClr>
                </a:solidFill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  <a:p>
              <a:pPr algn="ctr"/>
              <a:r>
                <a:rPr lang="zh-CN" altLang="en-US" sz="2400">
                  <a:solidFill>
                    <a:schemeClr val="bg2">
                      <a:lumMod val="50000"/>
                    </a:schemeClr>
                  </a:solidFill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rPr>
                <a:t>可做两层解释</a:t>
              </a:r>
              <a:endParaRPr lang="en-US" altLang="zh-CN" sz="2400">
                <a:solidFill>
                  <a:schemeClr val="bg2">
                    <a:lumMod val="50000"/>
                  </a:schemeClr>
                </a:solidFill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cxnSp>
          <p:nvCxnSpPr>
            <p:cNvPr id="36" name="直接连接符 35"/>
            <p:cNvCxnSpPr/>
            <p:nvPr/>
          </p:nvCxnSpPr>
          <p:spPr>
            <a:xfrm>
              <a:off x="360180" y="2152338"/>
              <a:ext cx="2686050" cy="0"/>
            </a:xfrm>
            <a:prstGeom prst="line">
              <a:avLst/>
            </a:prstGeom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360180" y="4279896"/>
              <a:ext cx="268605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27" name="组合 226"/>
          <p:cNvGrpSpPr/>
          <p:nvPr/>
        </p:nvGrpSpPr>
        <p:grpSpPr>
          <a:xfrm>
            <a:off x="4646461" y="1317994"/>
            <a:ext cx="2885182" cy="4694830"/>
            <a:chOff x="4646461" y="1317994"/>
            <a:chExt cx="2885182" cy="4694830"/>
          </a:xfrm>
        </p:grpSpPr>
        <p:grpSp>
          <p:nvGrpSpPr>
            <p:cNvPr id="66" name="组合 65"/>
            <p:cNvGrpSpPr/>
            <p:nvPr/>
          </p:nvGrpSpPr>
          <p:grpSpPr>
            <a:xfrm>
              <a:off x="4646461" y="1317994"/>
              <a:ext cx="2885182" cy="4694830"/>
              <a:chOff x="956531" y="1444407"/>
              <a:chExt cx="2885182" cy="4694830"/>
            </a:xfrm>
          </p:grpSpPr>
          <p:grpSp>
            <p:nvGrpSpPr>
              <p:cNvPr id="67" name="组合 66"/>
              <p:cNvGrpSpPr/>
              <p:nvPr/>
            </p:nvGrpSpPr>
            <p:grpSpPr>
              <a:xfrm>
                <a:off x="956531" y="1444407"/>
                <a:ext cx="2885182" cy="4694830"/>
                <a:chOff x="1418453" y="1444407"/>
                <a:chExt cx="2885182" cy="4694830"/>
              </a:xfrm>
            </p:grpSpPr>
            <p:sp>
              <p:nvSpPr>
                <p:cNvPr id="72" name="椭圆 71"/>
                <p:cNvSpPr/>
                <p:nvPr/>
              </p:nvSpPr>
              <p:spPr>
                <a:xfrm>
                  <a:off x="1719621" y="1565140"/>
                  <a:ext cx="2118167" cy="2118167"/>
                </a:xfrm>
                <a:prstGeom prst="ellipse">
                  <a:avLst/>
                </a:prstGeom>
                <a:gradFill flip="none" rotWithShape="1">
                  <a:gsLst>
                    <a:gs pos="44000">
                      <a:schemeClr val="accent4">
                        <a:lumMod val="40000"/>
                        <a:lumOff val="60000"/>
                        <a:alpha val="88000"/>
                      </a:schemeClr>
                    </a:gs>
                    <a:gs pos="5000">
                      <a:schemeClr val="bg1">
                        <a:alpha val="90000"/>
                      </a:schemeClr>
                    </a:gs>
                    <a:gs pos="82000">
                      <a:schemeClr val="accent4">
                        <a:lumMod val="40000"/>
                        <a:lumOff val="6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406400" sx="102000" sy="102000" algn="ctr" rotWithShape="0">
                    <a:schemeClr val="accent1">
                      <a:lumMod val="60000"/>
                      <a:lumOff val="40000"/>
                      <a:alpha val="6000"/>
                    </a:scheme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63500" sx="102000" sy="102000" algn="ctr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73" name="椭圆 4"/>
                <p:cNvSpPr/>
                <p:nvPr/>
              </p:nvSpPr>
              <p:spPr>
                <a:xfrm>
                  <a:off x="1418453" y="1444407"/>
                  <a:ext cx="2885182" cy="2729826"/>
                </a:xfrm>
                <a:custGeom>
                  <a:gdLst>
                    <a:gd name="connsiteX0" fmla="*/ 0 w 2885182"/>
                    <a:gd name="connsiteY0" fmla="*/ 1364913 h 2729826"/>
                    <a:gd name="connsiteX1" fmla="*/ 1442591 w 2885182"/>
                    <a:gd name="connsiteY1" fmla="*/ 0 h 2729826"/>
                    <a:gd name="connsiteX2" fmla="*/ 2885182 w 2885182"/>
                    <a:gd name="connsiteY2" fmla="*/ 1364913 h 2729826"/>
                    <a:gd name="connsiteX3" fmla="*/ 1442591 w 2885182"/>
                    <a:gd name="connsiteY3" fmla="*/ 2729826 h 2729826"/>
                    <a:gd name="connsiteX4" fmla="*/ 0 w 2885182"/>
                    <a:gd name="connsiteY4" fmla="*/ 1364913 h 2729826"/>
                    <a:gd name="connsiteX0-1" fmla="*/ 0 w 2885182"/>
                    <a:gd name="connsiteY0-2" fmla="*/ 1364913 h 2729826"/>
                    <a:gd name="connsiteX1-3" fmla="*/ 1442591 w 2885182"/>
                    <a:gd name="connsiteY1-4" fmla="*/ 0 h 2729826"/>
                    <a:gd name="connsiteX2-5" fmla="*/ 2885182 w 2885182"/>
                    <a:gd name="connsiteY2-6" fmla="*/ 1364913 h 2729826"/>
                    <a:gd name="connsiteX3-7" fmla="*/ 1442591 w 2885182"/>
                    <a:gd name="connsiteY3-8" fmla="*/ 2729826 h 2729826"/>
                    <a:gd name="connsiteX4-9" fmla="*/ 0 w 2885182"/>
                    <a:gd name="connsiteY4-10" fmla="*/ 1364913 h 2729826"/>
                    <a:gd name="connsiteX0-11" fmla="*/ 0 w 2885182"/>
                    <a:gd name="connsiteY0-12" fmla="*/ 1364913 h 2729826"/>
                    <a:gd name="connsiteX1-13" fmla="*/ 1442591 w 2885182"/>
                    <a:gd name="connsiteY1-14" fmla="*/ 0 h 2729826"/>
                    <a:gd name="connsiteX2-15" fmla="*/ 2885182 w 2885182"/>
                    <a:gd name="connsiteY2-16" fmla="*/ 1364913 h 2729826"/>
                    <a:gd name="connsiteX3-17" fmla="*/ 1442591 w 2885182"/>
                    <a:gd name="connsiteY3-18" fmla="*/ 2729826 h 2729826"/>
                    <a:gd name="connsiteX4-19" fmla="*/ 0 w 2885182"/>
                    <a:gd name="connsiteY4-20" fmla="*/ 1364913 h 2729826"/>
                  </a:gdLst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2885182" h="2729826">
                      <a:moveTo>
                        <a:pt x="0" y="1364913"/>
                      </a:moveTo>
                      <a:cubicBezTo>
                        <a:pt x="400050" y="706342"/>
                        <a:pt x="645870" y="0"/>
                        <a:pt x="1442591" y="0"/>
                      </a:cubicBezTo>
                      <a:cubicBezTo>
                        <a:pt x="2239312" y="0"/>
                        <a:pt x="2515612" y="740632"/>
                        <a:pt x="2885182" y="1364913"/>
                      </a:cubicBezTo>
                      <a:cubicBezTo>
                        <a:pt x="2885182" y="2118734"/>
                        <a:pt x="2239312" y="2729826"/>
                        <a:pt x="1442591" y="2729826"/>
                      </a:cubicBezTo>
                      <a:cubicBezTo>
                        <a:pt x="645870" y="2729826"/>
                        <a:pt x="0" y="2118734"/>
                        <a:pt x="0" y="136491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24000">
                      <a:schemeClr val="accent4">
                        <a:lumMod val="20000"/>
                        <a:lumOff val="80000"/>
                        <a:alpha val="25000"/>
                      </a:schemeClr>
                    </a:gs>
                    <a:gs pos="82000">
                      <a:schemeClr val="accent4">
                        <a:lumMod val="40000"/>
                        <a:lumOff val="6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12700" cap="flat" cmpd="sng" algn="ctr">
                  <a:noFill/>
                  <a:prstDash val="solid"/>
                  <a:miter lim="800000"/>
                </a:ln>
                <a:effectLst>
                  <a:softEdge rad="292100"/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63500" sx="102000" sy="102000" algn="ctr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grpSp>
              <p:nvGrpSpPr>
                <p:cNvPr id="74" name="组合 73"/>
                <p:cNvGrpSpPr/>
                <p:nvPr/>
              </p:nvGrpSpPr>
              <p:grpSpPr>
                <a:xfrm>
                  <a:off x="1488145" y="2714951"/>
                  <a:ext cx="2752497" cy="3424286"/>
                  <a:chOff x="1488145" y="2714951"/>
                  <a:chExt cx="2752497" cy="3424286"/>
                </a:xfrm>
              </p:grpSpPr>
              <p:sp>
                <p:nvSpPr>
                  <p:cNvPr id="76" name="矩形: 圆角 75"/>
                  <p:cNvSpPr/>
                  <p:nvPr/>
                </p:nvSpPr>
                <p:spPr>
                  <a:xfrm>
                    <a:off x="1488145" y="2714951"/>
                    <a:ext cx="2739556" cy="3297873"/>
                  </a:xfrm>
                  <a:prstGeom prst="roundRect">
                    <a:avLst>
                      <a:gd name="adj" fmla="val 3124"/>
                    </a:avLst>
                  </a:prstGeom>
                  <a:gradFill flip="none" rotWithShape="1">
                    <a:gsLst>
                      <a:gs pos="20000">
                        <a:sysClr val="window" lastClr="FFFFFF">
                          <a:alpha val="50000"/>
                        </a:sysClr>
                      </a:gs>
                      <a:gs pos="99000">
                        <a:sysClr val="window" lastClr="FFFFFF">
                          <a:alpha val="37000"/>
                        </a:sysClr>
                      </a:gs>
                    </a:gsLst>
                    <a:lin ang="4800000" scaled="0"/>
                  </a:gradFill>
                  <a:ln w="12700" cap="flat" cmpd="sng" algn="ctr">
                    <a:solidFill>
                      <a:sysClr val="window" lastClr="FFFFFF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pic>
                <p:nvPicPr>
                  <p:cNvPr id="75" name="图片 74"/>
                  <p:cNvPicPr>
                    <a:picLocks noChangeAspect="1"/>
                  </p:cNvPicPr>
                  <p:nvPr/>
                </p:nvPicPr>
                <p:blipFill>
                  <a:blip r:embed="rId2">
                    <a:alphaModFix amt="79000"/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artisticFilmGrain trans="27000" grainSize="6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501086" y="2833428"/>
                    <a:ext cx="2739556" cy="3305809"/>
                  </a:xfrm>
                  <a:prstGeom prst="roundRect">
                    <a:avLst>
                      <a:gd name="adj" fmla="val 3007"/>
                    </a:avLst>
                  </a:prstGeom>
                  <a:ln>
                    <a:noFill/>
                  </a:ln>
                </p:spPr>
              </p:pic>
            </p:grpSp>
          </p:grpSp>
          <p:sp>
            <p:nvSpPr>
              <p:cNvPr id="68" name="文本框 67"/>
              <p:cNvSpPr txBox="1"/>
              <p:nvPr/>
            </p:nvSpPr>
            <p:spPr>
              <a:xfrm>
                <a:off x="1516280" y="3102220"/>
                <a:ext cx="172114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zh-CN" altLang="en-US" sz="2400">
                    <a:solidFill>
                      <a:schemeClr val="accent2">
                        <a:lumMod val="75000"/>
                      </a:schemeClr>
                    </a:solidFill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rPr>
                  <a:t>培养干部</a:t>
                </a:r>
                <a:endParaRPr lang="zh-CN" altLang="en-US" sz="2400">
                  <a:solidFill>
                    <a:schemeClr val="accent2">
                      <a:lumMod val="75000"/>
                    </a:schemeClr>
                  </a:solidFill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cxnSp>
            <p:nvCxnSpPr>
              <p:cNvPr id="70" name="直接连接符 69"/>
              <p:cNvCxnSpPr/>
              <p:nvPr/>
            </p:nvCxnSpPr>
            <p:spPr>
              <a:xfrm>
                <a:off x="2063657" y="4113804"/>
                <a:ext cx="576980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>
                    <a:lumMod val="75000"/>
                    <a:alpha val="61000"/>
                  </a:schemeClr>
                </a:solidFill>
                <a:prstDash val="solid"/>
                <a:miter lim="800000"/>
              </a:ln>
              <a:effectLst/>
            </p:spPr>
          </p:cxnSp>
          <p:sp>
            <p:nvSpPr>
              <p:cNvPr id="69" name="文本框 68"/>
              <p:cNvSpPr txBox="1"/>
              <p:nvPr/>
            </p:nvSpPr>
            <p:spPr>
              <a:xfrm>
                <a:off x="1292647" y="4460204"/>
                <a:ext cx="2083219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zh-CN" altLang="en-US" sz="1600">
                    <a:solidFill>
                      <a:schemeClr val="bg2">
                        <a:lumMod val="50000"/>
                        <a:alpha val="79000"/>
                      </a:schemeClr>
                    </a:solidFill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rPr>
                  <a:t>培养一批思想政治素质高，工作能力强，能经得起风浪、耐得住考验，具有开拓创新精神，作风优良的学生干部，</a:t>
                </a:r>
                <a:endParaRPr lang="en-US" altLang="zh-CN" sz="1600">
                  <a:solidFill>
                    <a:schemeClr val="bg2">
                      <a:lumMod val="50000"/>
                      <a:alpha val="79000"/>
                    </a:schemeClr>
                  </a:solidFill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</p:grpSp>
        <p:grpSp>
          <p:nvGrpSpPr>
            <p:cNvPr id="125" name="组合 124"/>
            <p:cNvGrpSpPr/>
            <p:nvPr/>
          </p:nvGrpSpPr>
          <p:grpSpPr>
            <a:xfrm>
              <a:off x="5735134" y="1809158"/>
              <a:ext cx="631879" cy="1020746"/>
              <a:chOff x="3117612" y="1168084"/>
              <a:chExt cx="1097154" cy="1772357"/>
            </a:xfrm>
            <a:solidFill>
              <a:schemeClr val="bg1"/>
            </a:solidFill>
          </p:grpSpPr>
          <p:grpSp>
            <p:nvGrpSpPr>
              <p:cNvPr id="126" name="图形 826"/>
              <p:cNvGrpSpPr/>
              <p:nvPr/>
            </p:nvGrpSpPr>
            <p:grpSpPr>
              <a:xfrm>
                <a:off x="3173185" y="1351075"/>
                <a:ext cx="768882" cy="1412329"/>
                <a:chOff x="6143479" y="958743"/>
                <a:chExt cx="1101051" cy="2022478"/>
              </a:xfrm>
              <a:grpFill/>
            </p:grpSpPr>
            <p:sp>
              <p:nvSpPr>
                <p:cNvPr id="178" name="任意多边形: 形状 177"/>
                <p:cNvSpPr/>
                <p:nvPr/>
              </p:nvSpPr>
              <p:spPr>
                <a:xfrm>
                  <a:off x="6171900" y="958743"/>
                  <a:ext cx="697465" cy="545693"/>
                </a:xfrm>
                <a:custGeom>
                  <a:gdLst>
                    <a:gd name="connsiteX0" fmla="*/ 345038 w 697465"/>
                    <a:gd name="connsiteY0" fmla="*/ 464977 h 545693"/>
                    <a:gd name="connsiteX1" fmla="*/ 0 w 697465"/>
                    <a:gd name="connsiteY1" fmla="*/ 545694 h 545693"/>
                    <a:gd name="connsiteX2" fmla="*/ 1137 w 697465"/>
                    <a:gd name="connsiteY2" fmla="*/ 476914 h 545693"/>
                    <a:gd name="connsiteX3" fmla="*/ 1706 w 697465"/>
                    <a:gd name="connsiteY3" fmla="*/ 433145 h 545693"/>
                    <a:gd name="connsiteX4" fmla="*/ 223962 w 697465"/>
                    <a:gd name="connsiteY4" fmla="*/ 381417 h 545693"/>
                    <a:gd name="connsiteX5" fmla="*/ 226236 w 697465"/>
                    <a:gd name="connsiteY5" fmla="*/ 283647 h 545693"/>
                    <a:gd name="connsiteX6" fmla="*/ 227372 w 697465"/>
                    <a:gd name="connsiteY6" fmla="*/ 260341 h 545693"/>
                    <a:gd name="connsiteX7" fmla="*/ 229646 w 697465"/>
                    <a:gd name="connsiteY7" fmla="*/ 238741 h 545693"/>
                    <a:gd name="connsiteX8" fmla="*/ 231920 w 697465"/>
                    <a:gd name="connsiteY8" fmla="*/ 225667 h 545693"/>
                    <a:gd name="connsiteX9" fmla="*/ 233625 w 697465"/>
                    <a:gd name="connsiteY9" fmla="*/ 217141 h 545693"/>
                    <a:gd name="connsiteX10" fmla="*/ 239878 w 697465"/>
                    <a:gd name="connsiteY10" fmla="*/ 193835 h 545693"/>
                    <a:gd name="connsiteX11" fmla="*/ 247268 w 697465"/>
                    <a:gd name="connsiteY11" fmla="*/ 172235 h 545693"/>
                    <a:gd name="connsiteX12" fmla="*/ 250678 w 697465"/>
                    <a:gd name="connsiteY12" fmla="*/ 164277 h 545693"/>
                    <a:gd name="connsiteX13" fmla="*/ 251247 w 697465"/>
                    <a:gd name="connsiteY13" fmla="*/ 162003 h 545693"/>
                    <a:gd name="connsiteX14" fmla="*/ 252952 w 697465"/>
                    <a:gd name="connsiteY14" fmla="*/ 158024 h 545693"/>
                    <a:gd name="connsiteX15" fmla="*/ 259773 w 697465"/>
                    <a:gd name="connsiteY15" fmla="*/ 146087 h 545693"/>
                    <a:gd name="connsiteX16" fmla="*/ 262047 w 697465"/>
                    <a:gd name="connsiteY16" fmla="*/ 142108 h 545693"/>
                    <a:gd name="connsiteX17" fmla="*/ 273984 w 697465"/>
                    <a:gd name="connsiteY17" fmla="*/ 123350 h 545693"/>
                    <a:gd name="connsiteX18" fmla="*/ 298995 w 697465"/>
                    <a:gd name="connsiteY18" fmla="*/ 93223 h 545693"/>
                    <a:gd name="connsiteX19" fmla="*/ 306953 w 697465"/>
                    <a:gd name="connsiteY19" fmla="*/ 85265 h 545693"/>
                    <a:gd name="connsiteX20" fmla="*/ 317185 w 697465"/>
                    <a:gd name="connsiteY20" fmla="*/ 76738 h 545693"/>
                    <a:gd name="connsiteX21" fmla="*/ 343901 w 697465"/>
                    <a:gd name="connsiteY21" fmla="*/ 56843 h 545693"/>
                    <a:gd name="connsiteX22" fmla="*/ 364365 w 697465"/>
                    <a:gd name="connsiteY22" fmla="*/ 44906 h 545693"/>
                    <a:gd name="connsiteX23" fmla="*/ 372891 w 697465"/>
                    <a:gd name="connsiteY23" fmla="*/ 40359 h 545693"/>
                    <a:gd name="connsiteX24" fmla="*/ 384260 w 697465"/>
                    <a:gd name="connsiteY24" fmla="*/ 35243 h 545693"/>
                    <a:gd name="connsiteX25" fmla="*/ 409270 w 697465"/>
                    <a:gd name="connsiteY25" fmla="*/ 25011 h 545693"/>
                    <a:gd name="connsiteX26" fmla="*/ 432008 w 697465"/>
                    <a:gd name="connsiteY26" fmla="*/ 17621 h 545693"/>
                    <a:gd name="connsiteX27" fmla="*/ 451334 w 697465"/>
                    <a:gd name="connsiteY27" fmla="*/ 11937 h 545693"/>
                    <a:gd name="connsiteX28" fmla="*/ 457019 w 697465"/>
                    <a:gd name="connsiteY28" fmla="*/ 10232 h 545693"/>
                    <a:gd name="connsiteX29" fmla="*/ 499083 w 697465"/>
                    <a:gd name="connsiteY29" fmla="*/ 2842 h 545693"/>
                    <a:gd name="connsiteX30" fmla="*/ 539441 w 697465"/>
                    <a:gd name="connsiteY30" fmla="*/ 0 h 545693"/>
                    <a:gd name="connsiteX31" fmla="*/ 566726 w 697465"/>
                    <a:gd name="connsiteY31" fmla="*/ 1705 h 545693"/>
                    <a:gd name="connsiteX32" fmla="*/ 590032 w 697465"/>
                    <a:gd name="connsiteY32" fmla="*/ 5684 h 545693"/>
                    <a:gd name="connsiteX33" fmla="*/ 592305 w 697465"/>
                    <a:gd name="connsiteY33" fmla="*/ 6253 h 545693"/>
                    <a:gd name="connsiteX34" fmla="*/ 615611 w 697465"/>
                    <a:gd name="connsiteY34" fmla="*/ 14779 h 545693"/>
                    <a:gd name="connsiteX35" fmla="*/ 637780 w 697465"/>
                    <a:gd name="connsiteY35" fmla="*/ 26716 h 545693"/>
                    <a:gd name="connsiteX36" fmla="*/ 641191 w 697465"/>
                    <a:gd name="connsiteY36" fmla="*/ 28990 h 545693"/>
                    <a:gd name="connsiteX37" fmla="*/ 697465 w 697465"/>
                    <a:gd name="connsiteY37" fmla="*/ 114255 h 545693"/>
                    <a:gd name="connsiteX38" fmla="*/ 696328 w 697465"/>
                    <a:gd name="connsiteY38" fmla="*/ 113118 h 545693"/>
                    <a:gd name="connsiteX39" fmla="*/ 694055 w 697465"/>
                    <a:gd name="connsiteY39" fmla="*/ 111981 h 545693"/>
                    <a:gd name="connsiteX40" fmla="*/ 678707 w 697465"/>
                    <a:gd name="connsiteY40" fmla="*/ 103455 h 545693"/>
                    <a:gd name="connsiteX41" fmla="*/ 661086 w 697465"/>
                    <a:gd name="connsiteY41" fmla="*/ 97202 h 545693"/>
                    <a:gd name="connsiteX42" fmla="*/ 660517 w 697465"/>
                    <a:gd name="connsiteY42" fmla="*/ 97202 h 545693"/>
                    <a:gd name="connsiteX43" fmla="*/ 644033 w 697465"/>
                    <a:gd name="connsiteY43" fmla="*/ 93791 h 545693"/>
                    <a:gd name="connsiteX44" fmla="*/ 640622 w 697465"/>
                    <a:gd name="connsiteY44" fmla="*/ 93223 h 545693"/>
                    <a:gd name="connsiteX45" fmla="*/ 618453 w 697465"/>
                    <a:gd name="connsiteY45" fmla="*/ 92086 h 545693"/>
                    <a:gd name="connsiteX46" fmla="*/ 584348 w 697465"/>
                    <a:gd name="connsiteY46" fmla="*/ 94360 h 545693"/>
                    <a:gd name="connsiteX47" fmla="*/ 546831 w 697465"/>
                    <a:gd name="connsiteY47" fmla="*/ 101181 h 545693"/>
                    <a:gd name="connsiteX48" fmla="*/ 524094 w 697465"/>
                    <a:gd name="connsiteY48" fmla="*/ 107434 h 545693"/>
                    <a:gd name="connsiteX49" fmla="*/ 503062 w 697465"/>
                    <a:gd name="connsiteY49" fmla="*/ 114255 h 545693"/>
                    <a:gd name="connsiteX50" fmla="*/ 479756 w 697465"/>
                    <a:gd name="connsiteY50" fmla="*/ 123918 h 545693"/>
                    <a:gd name="connsiteX51" fmla="*/ 469524 w 697465"/>
                    <a:gd name="connsiteY51" fmla="*/ 128465 h 545693"/>
                    <a:gd name="connsiteX52" fmla="*/ 463840 w 697465"/>
                    <a:gd name="connsiteY52" fmla="*/ 131876 h 545693"/>
                    <a:gd name="connsiteX53" fmla="*/ 445650 w 697465"/>
                    <a:gd name="connsiteY53" fmla="*/ 142108 h 545693"/>
                    <a:gd name="connsiteX54" fmla="*/ 422913 w 697465"/>
                    <a:gd name="connsiteY54" fmla="*/ 158592 h 545693"/>
                    <a:gd name="connsiteX55" fmla="*/ 414386 w 697465"/>
                    <a:gd name="connsiteY55" fmla="*/ 165982 h 545693"/>
                    <a:gd name="connsiteX56" fmla="*/ 407565 w 697465"/>
                    <a:gd name="connsiteY56" fmla="*/ 172803 h 545693"/>
                    <a:gd name="connsiteX57" fmla="*/ 386533 w 697465"/>
                    <a:gd name="connsiteY57" fmla="*/ 197814 h 545693"/>
                    <a:gd name="connsiteX58" fmla="*/ 377438 w 697465"/>
                    <a:gd name="connsiteY58" fmla="*/ 212025 h 545693"/>
                    <a:gd name="connsiteX59" fmla="*/ 369480 w 697465"/>
                    <a:gd name="connsiteY59" fmla="*/ 226804 h 545693"/>
                    <a:gd name="connsiteX60" fmla="*/ 365502 w 697465"/>
                    <a:gd name="connsiteY60" fmla="*/ 237036 h 545693"/>
                    <a:gd name="connsiteX61" fmla="*/ 358680 w 697465"/>
                    <a:gd name="connsiteY61" fmla="*/ 256362 h 545693"/>
                    <a:gd name="connsiteX62" fmla="*/ 352996 w 697465"/>
                    <a:gd name="connsiteY62" fmla="*/ 277963 h 545693"/>
                    <a:gd name="connsiteX63" fmla="*/ 352427 w 697465"/>
                    <a:gd name="connsiteY63" fmla="*/ 281942 h 545693"/>
                    <a:gd name="connsiteX64" fmla="*/ 350154 w 697465"/>
                    <a:gd name="connsiteY64" fmla="*/ 295584 h 545693"/>
                    <a:gd name="connsiteX65" fmla="*/ 347880 w 697465"/>
                    <a:gd name="connsiteY65" fmla="*/ 314911 h 545693"/>
                    <a:gd name="connsiteX66" fmla="*/ 346743 w 697465"/>
                    <a:gd name="connsiteY66" fmla="*/ 334806 h 545693"/>
                    <a:gd name="connsiteX67" fmla="*/ 345038 w 697465"/>
                    <a:gd name="connsiteY67" fmla="*/ 464977 h 545693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</a:cxnLst>
                  <a:rect l="l" t="t" r="r" b="b"/>
                  <a:pathLst>
                    <a:path w="697465" h="545693">
                      <a:moveTo>
                        <a:pt x="345038" y="464977"/>
                      </a:moveTo>
                      <a:lnTo>
                        <a:pt x="0" y="545694"/>
                      </a:lnTo>
                      <a:lnTo>
                        <a:pt x="1137" y="476914"/>
                      </a:lnTo>
                      <a:lnTo>
                        <a:pt x="1706" y="433145"/>
                      </a:lnTo>
                      <a:lnTo>
                        <a:pt x="223962" y="381417"/>
                      </a:lnTo>
                      <a:lnTo>
                        <a:pt x="226236" y="283647"/>
                      </a:lnTo>
                      <a:cubicBezTo>
                        <a:pt x="226236" y="276258"/>
                        <a:pt x="226804" y="268300"/>
                        <a:pt x="227372" y="260341"/>
                      </a:cubicBezTo>
                      <a:cubicBezTo>
                        <a:pt x="227941" y="254089"/>
                        <a:pt x="227941" y="246699"/>
                        <a:pt x="229646" y="238741"/>
                      </a:cubicBezTo>
                      <a:cubicBezTo>
                        <a:pt x="230215" y="234762"/>
                        <a:pt x="230783" y="230215"/>
                        <a:pt x="231920" y="225667"/>
                      </a:cubicBezTo>
                      <a:cubicBezTo>
                        <a:pt x="232488" y="221688"/>
                        <a:pt x="233057" y="218846"/>
                        <a:pt x="233625" y="217141"/>
                      </a:cubicBezTo>
                      <a:cubicBezTo>
                        <a:pt x="235331" y="209751"/>
                        <a:pt x="237605" y="201793"/>
                        <a:pt x="239878" y="193835"/>
                      </a:cubicBezTo>
                      <a:cubicBezTo>
                        <a:pt x="242152" y="185309"/>
                        <a:pt x="244994" y="178487"/>
                        <a:pt x="247268" y="172235"/>
                      </a:cubicBezTo>
                      <a:cubicBezTo>
                        <a:pt x="248404" y="169393"/>
                        <a:pt x="249541" y="166550"/>
                        <a:pt x="250678" y="164277"/>
                      </a:cubicBezTo>
                      <a:lnTo>
                        <a:pt x="251247" y="162003"/>
                      </a:lnTo>
                      <a:cubicBezTo>
                        <a:pt x="251815" y="160298"/>
                        <a:pt x="252384" y="159161"/>
                        <a:pt x="252952" y="158024"/>
                      </a:cubicBezTo>
                      <a:cubicBezTo>
                        <a:pt x="255226" y="154045"/>
                        <a:pt x="257500" y="150066"/>
                        <a:pt x="259773" y="146087"/>
                      </a:cubicBezTo>
                      <a:lnTo>
                        <a:pt x="262047" y="142108"/>
                      </a:lnTo>
                      <a:cubicBezTo>
                        <a:pt x="266026" y="134718"/>
                        <a:pt x="270005" y="129034"/>
                        <a:pt x="273984" y="123350"/>
                      </a:cubicBezTo>
                      <a:cubicBezTo>
                        <a:pt x="282510" y="111413"/>
                        <a:pt x="290469" y="101749"/>
                        <a:pt x="298995" y="93223"/>
                      </a:cubicBezTo>
                      <a:cubicBezTo>
                        <a:pt x="301837" y="89812"/>
                        <a:pt x="304679" y="87538"/>
                        <a:pt x="306953" y="85265"/>
                      </a:cubicBezTo>
                      <a:cubicBezTo>
                        <a:pt x="310364" y="82423"/>
                        <a:pt x="314343" y="79012"/>
                        <a:pt x="317185" y="76738"/>
                      </a:cubicBezTo>
                      <a:cubicBezTo>
                        <a:pt x="325143" y="69349"/>
                        <a:pt x="333669" y="63096"/>
                        <a:pt x="343901" y="56843"/>
                      </a:cubicBezTo>
                      <a:cubicBezTo>
                        <a:pt x="351291" y="52296"/>
                        <a:pt x="358112" y="48317"/>
                        <a:pt x="364365" y="44906"/>
                      </a:cubicBezTo>
                      <a:cubicBezTo>
                        <a:pt x="367207" y="43201"/>
                        <a:pt x="370049" y="41495"/>
                        <a:pt x="372891" y="40359"/>
                      </a:cubicBezTo>
                      <a:cubicBezTo>
                        <a:pt x="376302" y="38653"/>
                        <a:pt x="380281" y="36948"/>
                        <a:pt x="384260" y="35243"/>
                      </a:cubicBezTo>
                      <a:cubicBezTo>
                        <a:pt x="392786" y="31264"/>
                        <a:pt x="401881" y="27853"/>
                        <a:pt x="409270" y="25011"/>
                      </a:cubicBezTo>
                      <a:cubicBezTo>
                        <a:pt x="416660" y="22737"/>
                        <a:pt x="424618" y="19895"/>
                        <a:pt x="432008" y="17621"/>
                      </a:cubicBezTo>
                      <a:cubicBezTo>
                        <a:pt x="438261" y="15348"/>
                        <a:pt x="444513" y="13642"/>
                        <a:pt x="451334" y="11937"/>
                      </a:cubicBezTo>
                      <a:lnTo>
                        <a:pt x="457019" y="10232"/>
                      </a:lnTo>
                      <a:cubicBezTo>
                        <a:pt x="471230" y="7390"/>
                        <a:pt x="483735" y="4547"/>
                        <a:pt x="499083" y="2842"/>
                      </a:cubicBezTo>
                      <a:cubicBezTo>
                        <a:pt x="513294" y="568"/>
                        <a:pt x="526367" y="0"/>
                        <a:pt x="539441" y="0"/>
                      </a:cubicBezTo>
                      <a:cubicBezTo>
                        <a:pt x="548536" y="0"/>
                        <a:pt x="557631" y="568"/>
                        <a:pt x="566726" y="1705"/>
                      </a:cubicBezTo>
                      <a:cubicBezTo>
                        <a:pt x="575252" y="2274"/>
                        <a:pt x="582642" y="3979"/>
                        <a:pt x="590032" y="5684"/>
                      </a:cubicBezTo>
                      <a:cubicBezTo>
                        <a:pt x="590600" y="5684"/>
                        <a:pt x="591737" y="6253"/>
                        <a:pt x="592305" y="6253"/>
                      </a:cubicBezTo>
                      <a:cubicBezTo>
                        <a:pt x="600264" y="8526"/>
                        <a:pt x="608221" y="11369"/>
                        <a:pt x="615611" y="14779"/>
                      </a:cubicBezTo>
                      <a:cubicBezTo>
                        <a:pt x="624706" y="18758"/>
                        <a:pt x="632096" y="23306"/>
                        <a:pt x="637780" y="26716"/>
                      </a:cubicBezTo>
                      <a:cubicBezTo>
                        <a:pt x="638917" y="27285"/>
                        <a:pt x="640054" y="28422"/>
                        <a:pt x="641191" y="28990"/>
                      </a:cubicBezTo>
                      <a:cubicBezTo>
                        <a:pt x="669044" y="48885"/>
                        <a:pt x="687802" y="77307"/>
                        <a:pt x="697465" y="114255"/>
                      </a:cubicBezTo>
                      <a:cubicBezTo>
                        <a:pt x="696897" y="113686"/>
                        <a:pt x="696897" y="113686"/>
                        <a:pt x="696328" y="113118"/>
                      </a:cubicBezTo>
                      <a:cubicBezTo>
                        <a:pt x="695760" y="112549"/>
                        <a:pt x="694623" y="112549"/>
                        <a:pt x="694055" y="111981"/>
                      </a:cubicBezTo>
                      <a:cubicBezTo>
                        <a:pt x="688939" y="108570"/>
                        <a:pt x="683823" y="105728"/>
                        <a:pt x="678707" y="103455"/>
                      </a:cubicBezTo>
                      <a:cubicBezTo>
                        <a:pt x="673023" y="101181"/>
                        <a:pt x="667338" y="98907"/>
                        <a:pt x="661086" y="97202"/>
                      </a:cubicBezTo>
                      <a:cubicBezTo>
                        <a:pt x="661086" y="97202"/>
                        <a:pt x="661086" y="97202"/>
                        <a:pt x="660517" y="97202"/>
                      </a:cubicBezTo>
                      <a:cubicBezTo>
                        <a:pt x="655401" y="96065"/>
                        <a:pt x="650285" y="94928"/>
                        <a:pt x="644033" y="93791"/>
                      </a:cubicBezTo>
                      <a:cubicBezTo>
                        <a:pt x="642896" y="93791"/>
                        <a:pt x="641759" y="93223"/>
                        <a:pt x="640622" y="93223"/>
                      </a:cubicBezTo>
                      <a:cubicBezTo>
                        <a:pt x="633232" y="92654"/>
                        <a:pt x="626411" y="92086"/>
                        <a:pt x="618453" y="92086"/>
                      </a:cubicBezTo>
                      <a:cubicBezTo>
                        <a:pt x="607653" y="92086"/>
                        <a:pt x="596284" y="92654"/>
                        <a:pt x="584348" y="94360"/>
                      </a:cubicBezTo>
                      <a:cubicBezTo>
                        <a:pt x="572410" y="96065"/>
                        <a:pt x="559905" y="98339"/>
                        <a:pt x="546831" y="101181"/>
                      </a:cubicBezTo>
                      <a:cubicBezTo>
                        <a:pt x="538873" y="103455"/>
                        <a:pt x="531483" y="105160"/>
                        <a:pt x="524094" y="107434"/>
                      </a:cubicBezTo>
                      <a:cubicBezTo>
                        <a:pt x="516704" y="109707"/>
                        <a:pt x="509883" y="111413"/>
                        <a:pt x="503062" y="114255"/>
                      </a:cubicBezTo>
                      <a:cubicBezTo>
                        <a:pt x="495104" y="117097"/>
                        <a:pt x="487146" y="119939"/>
                        <a:pt x="479756" y="123918"/>
                      </a:cubicBezTo>
                      <a:cubicBezTo>
                        <a:pt x="475777" y="125055"/>
                        <a:pt x="472367" y="126760"/>
                        <a:pt x="469524" y="128465"/>
                      </a:cubicBezTo>
                      <a:cubicBezTo>
                        <a:pt x="467250" y="129034"/>
                        <a:pt x="465545" y="130739"/>
                        <a:pt x="463840" y="131876"/>
                      </a:cubicBezTo>
                      <a:cubicBezTo>
                        <a:pt x="457587" y="134718"/>
                        <a:pt x="451334" y="138697"/>
                        <a:pt x="445650" y="142108"/>
                      </a:cubicBezTo>
                      <a:cubicBezTo>
                        <a:pt x="437692" y="147224"/>
                        <a:pt x="430302" y="152340"/>
                        <a:pt x="422913" y="158592"/>
                      </a:cubicBezTo>
                      <a:cubicBezTo>
                        <a:pt x="420071" y="160866"/>
                        <a:pt x="417229" y="163140"/>
                        <a:pt x="414386" y="165982"/>
                      </a:cubicBezTo>
                      <a:cubicBezTo>
                        <a:pt x="412113" y="168256"/>
                        <a:pt x="409839" y="170529"/>
                        <a:pt x="407565" y="172803"/>
                      </a:cubicBezTo>
                      <a:cubicBezTo>
                        <a:pt x="399607" y="180761"/>
                        <a:pt x="392786" y="189288"/>
                        <a:pt x="386533" y="197814"/>
                      </a:cubicBezTo>
                      <a:cubicBezTo>
                        <a:pt x="383123" y="202361"/>
                        <a:pt x="380281" y="206909"/>
                        <a:pt x="377438" y="212025"/>
                      </a:cubicBezTo>
                      <a:cubicBezTo>
                        <a:pt x="375165" y="216572"/>
                        <a:pt x="371754" y="221688"/>
                        <a:pt x="369480" y="226804"/>
                      </a:cubicBezTo>
                      <a:cubicBezTo>
                        <a:pt x="368344" y="230215"/>
                        <a:pt x="366638" y="233625"/>
                        <a:pt x="365502" y="237036"/>
                      </a:cubicBezTo>
                      <a:cubicBezTo>
                        <a:pt x="363228" y="243289"/>
                        <a:pt x="360385" y="249541"/>
                        <a:pt x="358680" y="256362"/>
                      </a:cubicBezTo>
                      <a:cubicBezTo>
                        <a:pt x="356406" y="263752"/>
                        <a:pt x="354701" y="270573"/>
                        <a:pt x="352996" y="277963"/>
                      </a:cubicBezTo>
                      <a:cubicBezTo>
                        <a:pt x="352427" y="279100"/>
                        <a:pt x="352427" y="280237"/>
                        <a:pt x="352427" y="281942"/>
                      </a:cubicBezTo>
                      <a:cubicBezTo>
                        <a:pt x="351859" y="285921"/>
                        <a:pt x="350722" y="290468"/>
                        <a:pt x="350154" y="295584"/>
                      </a:cubicBezTo>
                      <a:cubicBezTo>
                        <a:pt x="349017" y="301837"/>
                        <a:pt x="348449" y="308090"/>
                        <a:pt x="347880" y="314911"/>
                      </a:cubicBezTo>
                      <a:cubicBezTo>
                        <a:pt x="347312" y="321732"/>
                        <a:pt x="346743" y="328553"/>
                        <a:pt x="346743" y="334806"/>
                      </a:cubicBezTo>
                      <a:lnTo>
                        <a:pt x="345038" y="464977"/>
                      </a:ln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79" name="任意多边形: 形状 178"/>
                <p:cNvSpPr/>
                <p:nvPr/>
              </p:nvSpPr>
              <p:spPr>
                <a:xfrm>
                  <a:off x="6143479" y="2180870"/>
                  <a:ext cx="1101051" cy="800351"/>
                </a:xfrm>
                <a:custGeom>
                  <a:gdLst>
                    <a:gd name="connsiteX0" fmla="*/ 1020903 w 1101051"/>
                    <a:gd name="connsiteY0" fmla="*/ 18758 h 800351"/>
                    <a:gd name="connsiteX1" fmla="*/ 1101051 w 1101051"/>
                    <a:gd name="connsiteY1" fmla="*/ 0 h 800351"/>
                    <a:gd name="connsiteX2" fmla="*/ 1099914 w 1101051"/>
                    <a:gd name="connsiteY2" fmla="*/ 76170 h 800351"/>
                    <a:gd name="connsiteX3" fmla="*/ 1090820 w 1101051"/>
                    <a:gd name="connsiteY3" fmla="*/ 543420 h 800351"/>
                    <a:gd name="connsiteX4" fmla="*/ 806604 w 1101051"/>
                    <a:gd name="connsiteY4" fmla="*/ 610495 h 800351"/>
                    <a:gd name="connsiteX5" fmla="*/ 675865 w 1101051"/>
                    <a:gd name="connsiteY5" fmla="*/ 641190 h 800351"/>
                    <a:gd name="connsiteX6" fmla="*/ 0 w 1101051"/>
                    <a:gd name="connsiteY6" fmla="*/ 800351 h 800351"/>
                    <a:gd name="connsiteX7" fmla="*/ 1706 w 1101051"/>
                    <a:gd name="connsiteY7" fmla="*/ 731571 h 800351"/>
                    <a:gd name="connsiteX8" fmla="*/ 2274 w 1101051"/>
                    <a:gd name="connsiteY8" fmla="*/ 687802 h 800351"/>
                    <a:gd name="connsiteX9" fmla="*/ 587190 w 1101051"/>
                    <a:gd name="connsiteY9" fmla="*/ 550810 h 800351"/>
                    <a:gd name="connsiteX10" fmla="*/ 717929 w 1101051"/>
                    <a:gd name="connsiteY10" fmla="*/ 519546 h 800351"/>
                    <a:gd name="connsiteX11" fmla="*/ 969744 w 1101051"/>
                    <a:gd name="connsiteY11" fmla="*/ 460429 h 800351"/>
                    <a:gd name="connsiteX12" fmla="*/ 978839 w 1101051"/>
                    <a:gd name="connsiteY12" fmla="*/ 28990 h 80035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01051" h="800351">
                      <a:moveTo>
                        <a:pt x="1020903" y="18758"/>
                      </a:moveTo>
                      <a:lnTo>
                        <a:pt x="1101051" y="0"/>
                      </a:lnTo>
                      <a:lnTo>
                        <a:pt x="1099914" y="76170"/>
                      </a:lnTo>
                      <a:lnTo>
                        <a:pt x="1090820" y="543420"/>
                      </a:lnTo>
                      <a:lnTo>
                        <a:pt x="806604" y="610495"/>
                      </a:lnTo>
                      <a:lnTo>
                        <a:pt x="675865" y="641190"/>
                      </a:lnTo>
                      <a:lnTo>
                        <a:pt x="0" y="800351"/>
                      </a:lnTo>
                      <a:lnTo>
                        <a:pt x="1706" y="731571"/>
                      </a:lnTo>
                      <a:lnTo>
                        <a:pt x="2274" y="687802"/>
                      </a:lnTo>
                      <a:lnTo>
                        <a:pt x="587190" y="550810"/>
                      </a:lnTo>
                      <a:lnTo>
                        <a:pt x="717929" y="519546"/>
                      </a:lnTo>
                      <a:lnTo>
                        <a:pt x="969744" y="460429"/>
                      </a:lnTo>
                      <a:lnTo>
                        <a:pt x="978839" y="28990"/>
                      </a:ln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</p:grpSp>
          <p:grpSp>
            <p:nvGrpSpPr>
              <p:cNvPr id="127" name="图形 826"/>
              <p:cNvGrpSpPr/>
              <p:nvPr/>
            </p:nvGrpSpPr>
            <p:grpSpPr>
              <a:xfrm>
                <a:off x="3118008" y="1213732"/>
                <a:ext cx="1096758" cy="1726709"/>
                <a:chOff x="6064328" y="762068"/>
                <a:chExt cx="1570539" cy="2472678"/>
              </a:xfrm>
              <a:grpFill/>
            </p:grpSpPr>
            <p:sp>
              <p:nvSpPr>
                <p:cNvPr id="173" name="任意多边形: 形状 172"/>
                <p:cNvSpPr/>
                <p:nvPr/>
              </p:nvSpPr>
              <p:spPr>
                <a:xfrm>
                  <a:off x="6093318" y="1000241"/>
                  <a:ext cx="743547" cy="729867"/>
                </a:xfrm>
                <a:custGeom>
                  <a:gdLst>
                    <a:gd name="connsiteX0" fmla="*/ 543989 w 743564"/>
                    <a:gd name="connsiteY0" fmla="*/ 558768 h 729865"/>
                    <a:gd name="connsiteX1" fmla="*/ 569000 w 743564"/>
                    <a:gd name="connsiteY1" fmla="*/ 525799 h 729865"/>
                    <a:gd name="connsiteX2" fmla="*/ 743508 w 743564"/>
                    <a:gd name="connsiteY2" fmla="*/ 150066 h 729865"/>
                    <a:gd name="connsiteX3" fmla="*/ 696328 w 743564"/>
                    <a:gd name="connsiteY3" fmla="*/ 21032 h 729865"/>
                    <a:gd name="connsiteX4" fmla="*/ 694055 w 743564"/>
                    <a:gd name="connsiteY4" fmla="*/ 19895 h 729865"/>
                    <a:gd name="connsiteX5" fmla="*/ 678707 w 743564"/>
                    <a:gd name="connsiteY5" fmla="*/ 11369 h 729865"/>
                    <a:gd name="connsiteX6" fmla="*/ 661085 w 743564"/>
                    <a:gd name="connsiteY6" fmla="*/ 5116 h 729865"/>
                    <a:gd name="connsiteX7" fmla="*/ 660517 w 743564"/>
                    <a:gd name="connsiteY7" fmla="*/ 5116 h 729865"/>
                    <a:gd name="connsiteX8" fmla="*/ 640622 w 743564"/>
                    <a:gd name="connsiteY8" fmla="*/ 1137 h 729865"/>
                    <a:gd name="connsiteX9" fmla="*/ 618453 w 743564"/>
                    <a:gd name="connsiteY9" fmla="*/ 0 h 729865"/>
                    <a:gd name="connsiteX10" fmla="*/ 584347 w 743564"/>
                    <a:gd name="connsiteY10" fmla="*/ 2274 h 729865"/>
                    <a:gd name="connsiteX11" fmla="*/ 546831 w 743564"/>
                    <a:gd name="connsiteY11" fmla="*/ 9095 h 729865"/>
                    <a:gd name="connsiteX12" fmla="*/ 524094 w 743564"/>
                    <a:gd name="connsiteY12" fmla="*/ 15348 h 729865"/>
                    <a:gd name="connsiteX13" fmla="*/ 503062 w 743564"/>
                    <a:gd name="connsiteY13" fmla="*/ 22169 h 729865"/>
                    <a:gd name="connsiteX14" fmla="*/ 490556 w 743564"/>
                    <a:gd name="connsiteY14" fmla="*/ 27853 h 729865"/>
                    <a:gd name="connsiteX15" fmla="*/ 480324 w 743564"/>
                    <a:gd name="connsiteY15" fmla="*/ 31832 h 729865"/>
                    <a:gd name="connsiteX16" fmla="*/ 470093 w 743564"/>
                    <a:gd name="connsiteY16" fmla="*/ 36380 h 729865"/>
                    <a:gd name="connsiteX17" fmla="*/ 464408 w 743564"/>
                    <a:gd name="connsiteY17" fmla="*/ 39790 h 729865"/>
                    <a:gd name="connsiteX18" fmla="*/ 457019 w 743564"/>
                    <a:gd name="connsiteY18" fmla="*/ 44338 h 729865"/>
                    <a:gd name="connsiteX19" fmla="*/ 446218 w 743564"/>
                    <a:gd name="connsiteY19" fmla="*/ 50022 h 729865"/>
                    <a:gd name="connsiteX20" fmla="*/ 423481 w 743564"/>
                    <a:gd name="connsiteY20" fmla="*/ 66506 h 729865"/>
                    <a:gd name="connsiteX21" fmla="*/ 417797 w 743564"/>
                    <a:gd name="connsiteY21" fmla="*/ 70485 h 729865"/>
                    <a:gd name="connsiteX22" fmla="*/ 414955 w 743564"/>
                    <a:gd name="connsiteY22" fmla="*/ 73328 h 729865"/>
                    <a:gd name="connsiteX23" fmla="*/ 408134 w 743564"/>
                    <a:gd name="connsiteY23" fmla="*/ 80149 h 729865"/>
                    <a:gd name="connsiteX24" fmla="*/ 387102 w 743564"/>
                    <a:gd name="connsiteY24" fmla="*/ 105160 h 729865"/>
                    <a:gd name="connsiteX25" fmla="*/ 384828 w 743564"/>
                    <a:gd name="connsiteY25" fmla="*/ 108570 h 729865"/>
                    <a:gd name="connsiteX26" fmla="*/ 378007 w 743564"/>
                    <a:gd name="connsiteY26" fmla="*/ 119371 h 729865"/>
                    <a:gd name="connsiteX27" fmla="*/ 370049 w 743564"/>
                    <a:gd name="connsiteY27" fmla="*/ 134150 h 729865"/>
                    <a:gd name="connsiteX28" fmla="*/ 366070 w 743564"/>
                    <a:gd name="connsiteY28" fmla="*/ 144382 h 729865"/>
                    <a:gd name="connsiteX29" fmla="*/ 359249 w 743564"/>
                    <a:gd name="connsiteY29" fmla="*/ 163708 h 729865"/>
                    <a:gd name="connsiteX30" fmla="*/ 353564 w 743564"/>
                    <a:gd name="connsiteY30" fmla="*/ 185309 h 729865"/>
                    <a:gd name="connsiteX31" fmla="*/ 352996 w 743564"/>
                    <a:gd name="connsiteY31" fmla="*/ 189288 h 729865"/>
                    <a:gd name="connsiteX32" fmla="*/ 350722 w 743564"/>
                    <a:gd name="connsiteY32" fmla="*/ 202930 h 729865"/>
                    <a:gd name="connsiteX33" fmla="*/ 348448 w 743564"/>
                    <a:gd name="connsiteY33" fmla="*/ 222257 h 729865"/>
                    <a:gd name="connsiteX34" fmla="*/ 347312 w 743564"/>
                    <a:gd name="connsiteY34" fmla="*/ 242152 h 729865"/>
                    <a:gd name="connsiteX35" fmla="*/ 345038 w 743564"/>
                    <a:gd name="connsiteY35" fmla="*/ 372322 h 729865"/>
                    <a:gd name="connsiteX36" fmla="*/ 0 w 743564"/>
                    <a:gd name="connsiteY36" fmla="*/ 453040 h 729865"/>
                    <a:gd name="connsiteX37" fmla="*/ 409270 w 743564"/>
                    <a:gd name="connsiteY37" fmla="*/ 729866 h 729865"/>
                    <a:gd name="connsiteX38" fmla="*/ 543989 w 743564"/>
                    <a:gd name="connsiteY38" fmla="*/ 558768 h 72986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743564" h="729865">
                      <a:moveTo>
                        <a:pt x="543989" y="558768"/>
                      </a:moveTo>
                      <a:cubicBezTo>
                        <a:pt x="552515" y="547399"/>
                        <a:pt x="560473" y="536599"/>
                        <a:pt x="569000" y="525799"/>
                      </a:cubicBezTo>
                      <a:cubicBezTo>
                        <a:pt x="683254" y="370617"/>
                        <a:pt x="741803" y="245562"/>
                        <a:pt x="743508" y="150066"/>
                      </a:cubicBezTo>
                      <a:cubicBezTo>
                        <a:pt x="744645" y="87538"/>
                        <a:pt x="728729" y="44338"/>
                        <a:pt x="696328" y="21032"/>
                      </a:cubicBezTo>
                      <a:cubicBezTo>
                        <a:pt x="695760" y="20464"/>
                        <a:pt x="694623" y="20464"/>
                        <a:pt x="694055" y="19895"/>
                      </a:cubicBezTo>
                      <a:cubicBezTo>
                        <a:pt x="688939" y="16484"/>
                        <a:pt x="683823" y="13642"/>
                        <a:pt x="678707" y="11369"/>
                      </a:cubicBezTo>
                      <a:cubicBezTo>
                        <a:pt x="673023" y="9095"/>
                        <a:pt x="667338" y="6821"/>
                        <a:pt x="661085" y="5116"/>
                      </a:cubicBezTo>
                      <a:cubicBezTo>
                        <a:pt x="661085" y="5116"/>
                        <a:pt x="661085" y="5116"/>
                        <a:pt x="660517" y="5116"/>
                      </a:cubicBezTo>
                      <a:cubicBezTo>
                        <a:pt x="654833" y="3411"/>
                        <a:pt x="648012" y="2274"/>
                        <a:pt x="640622" y="1137"/>
                      </a:cubicBezTo>
                      <a:cubicBezTo>
                        <a:pt x="633232" y="568"/>
                        <a:pt x="625843" y="0"/>
                        <a:pt x="618453" y="0"/>
                      </a:cubicBezTo>
                      <a:cubicBezTo>
                        <a:pt x="607653" y="0"/>
                        <a:pt x="596284" y="568"/>
                        <a:pt x="584347" y="2274"/>
                      </a:cubicBezTo>
                      <a:cubicBezTo>
                        <a:pt x="572410" y="3979"/>
                        <a:pt x="559905" y="6253"/>
                        <a:pt x="546831" y="9095"/>
                      </a:cubicBezTo>
                      <a:cubicBezTo>
                        <a:pt x="538873" y="10800"/>
                        <a:pt x="531483" y="13074"/>
                        <a:pt x="524094" y="15348"/>
                      </a:cubicBezTo>
                      <a:cubicBezTo>
                        <a:pt x="516704" y="17621"/>
                        <a:pt x="509883" y="19327"/>
                        <a:pt x="503062" y="22169"/>
                      </a:cubicBezTo>
                      <a:cubicBezTo>
                        <a:pt x="498514" y="23874"/>
                        <a:pt x="494535" y="26148"/>
                        <a:pt x="490556" y="27853"/>
                      </a:cubicBezTo>
                      <a:cubicBezTo>
                        <a:pt x="486577" y="29558"/>
                        <a:pt x="483166" y="30695"/>
                        <a:pt x="480324" y="31832"/>
                      </a:cubicBezTo>
                      <a:cubicBezTo>
                        <a:pt x="476345" y="32969"/>
                        <a:pt x="472935" y="34674"/>
                        <a:pt x="470093" y="36380"/>
                      </a:cubicBezTo>
                      <a:cubicBezTo>
                        <a:pt x="467819" y="36948"/>
                        <a:pt x="466114" y="38653"/>
                        <a:pt x="464408" y="39790"/>
                      </a:cubicBezTo>
                      <a:cubicBezTo>
                        <a:pt x="462134" y="40927"/>
                        <a:pt x="459292" y="42632"/>
                        <a:pt x="457019" y="44338"/>
                      </a:cubicBezTo>
                      <a:cubicBezTo>
                        <a:pt x="453040" y="46043"/>
                        <a:pt x="449629" y="48317"/>
                        <a:pt x="446218" y="50022"/>
                      </a:cubicBezTo>
                      <a:cubicBezTo>
                        <a:pt x="438261" y="55138"/>
                        <a:pt x="430871" y="60254"/>
                        <a:pt x="423481" y="66506"/>
                      </a:cubicBezTo>
                      <a:cubicBezTo>
                        <a:pt x="421776" y="67643"/>
                        <a:pt x="419502" y="69349"/>
                        <a:pt x="417797" y="70485"/>
                      </a:cubicBezTo>
                      <a:cubicBezTo>
                        <a:pt x="417229" y="71054"/>
                        <a:pt x="415523" y="72759"/>
                        <a:pt x="414955" y="73328"/>
                      </a:cubicBezTo>
                      <a:cubicBezTo>
                        <a:pt x="412681" y="75601"/>
                        <a:pt x="410407" y="77875"/>
                        <a:pt x="408134" y="80149"/>
                      </a:cubicBezTo>
                      <a:cubicBezTo>
                        <a:pt x="400176" y="88107"/>
                        <a:pt x="393354" y="96633"/>
                        <a:pt x="387102" y="105160"/>
                      </a:cubicBezTo>
                      <a:cubicBezTo>
                        <a:pt x="386533" y="106297"/>
                        <a:pt x="385396" y="107434"/>
                        <a:pt x="384828" y="108570"/>
                      </a:cubicBezTo>
                      <a:cubicBezTo>
                        <a:pt x="382554" y="112549"/>
                        <a:pt x="380281" y="115960"/>
                        <a:pt x="378007" y="119371"/>
                      </a:cubicBezTo>
                      <a:cubicBezTo>
                        <a:pt x="375733" y="123918"/>
                        <a:pt x="372322" y="129034"/>
                        <a:pt x="370049" y="134150"/>
                      </a:cubicBezTo>
                      <a:cubicBezTo>
                        <a:pt x="368912" y="137560"/>
                        <a:pt x="367207" y="140971"/>
                        <a:pt x="366070" y="144382"/>
                      </a:cubicBezTo>
                      <a:cubicBezTo>
                        <a:pt x="363796" y="150634"/>
                        <a:pt x="360954" y="156887"/>
                        <a:pt x="359249" y="163708"/>
                      </a:cubicBezTo>
                      <a:cubicBezTo>
                        <a:pt x="356975" y="171098"/>
                        <a:pt x="355269" y="177919"/>
                        <a:pt x="353564" y="185309"/>
                      </a:cubicBezTo>
                      <a:cubicBezTo>
                        <a:pt x="352996" y="186445"/>
                        <a:pt x="352996" y="187582"/>
                        <a:pt x="352996" y="189288"/>
                      </a:cubicBezTo>
                      <a:cubicBezTo>
                        <a:pt x="352427" y="193267"/>
                        <a:pt x="351290" y="197814"/>
                        <a:pt x="350722" y="202930"/>
                      </a:cubicBezTo>
                      <a:cubicBezTo>
                        <a:pt x="349585" y="209183"/>
                        <a:pt x="349017" y="215435"/>
                        <a:pt x="348448" y="222257"/>
                      </a:cubicBezTo>
                      <a:cubicBezTo>
                        <a:pt x="347880" y="229078"/>
                        <a:pt x="347312" y="235899"/>
                        <a:pt x="347312" y="242152"/>
                      </a:cubicBezTo>
                      <a:lnTo>
                        <a:pt x="345038" y="372322"/>
                      </a:lnTo>
                      <a:lnTo>
                        <a:pt x="0" y="453040"/>
                      </a:lnTo>
                      <a:lnTo>
                        <a:pt x="409270" y="729866"/>
                      </a:lnTo>
                      <a:cubicBezTo>
                        <a:pt x="453040" y="674159"/>
                        <a:pt x="498514" y="616748"/>
                        <a:pt x="543989" y="558768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74" name="任意多边形: 形状 173"/>
                <p:cNvSpPr/>
                <p:nvPr/>
              </p:nvSpPr>
              <p:spPr>
                <a:xfrm>
                  <a:off x="6064328" y="762068"/>
                  <a:ext cx="1570539" cy="2472678"/>
                </a:xfrm>
                <a:custGeom>
                  <a:gdLst>
                    <a:gd name="connsiteX0" fmla="*/ 1569438 w 1570575"/>
                    <a:gd name="connsiteY0" fmla="*/ 562178 h 2472675"/>
                    <a:gd name="connsiteX1" fmla="*/ 1568870 w 1570575"/>
                    <a:gd name="connsiteY1" fmla="*/ 549673 h 2472675"/>
                    <a:gd name="connsiteX2" fmla="*/ 1567165 w 1570575"/>
                    <a:gd name="connsiteY2" fmla="*/ 531483 h 2472675"/>
                    <a:gd name="connsiteX3" fmla="*/ 1565459 w 1570575"/>
                    <a:gd name="connsiteY3" fmla="*/ 520683 h 2472675"/>
                    <a:gd name="connsiteX4" fmla="*/ 1561480 w 1570575"/>
                    <a:gd name="connsiteY4" fmla="*/ 499083 h 2472675"/>
                    <a:gd name="connsiteX5" fmla="*/ 1556364 w 1570575"/>
                    <a:gd name="connsiteY5" fmla="*/ 475777 h 2472675"/>
                    <a:gd name="connsiteX6" fmla="*/ 1550680 w 1570575"/>
                    <a:gd name="connsiteY6" fmla="*/ 455882 h 2472675"/>
                    <a:gd name="connsiteX7" fmla="*/ 1547838 w 1570575"/>
                    <a:gd name="connsiteY7" fmla="*/ 445650 h 2472675"/>
                    <a:gd name="connsiteX8" fmla="*/ 1543291 w 1570575"/>
                    <a:gd name="connsiteY8" fmla="*/ 434850 h 2472675"/>
                    <a:gd name="connsiteX9" fmla="*/ 1535901 w 1570575"/>
                    <a:gd name="connsiteY9" fmla="*/ 418365 h 2472675"/>
                    <a:gd name="connsiteX10" fmla="*/ 1532490 w 1570575"/>
                    <a:gd name="connsiteY10" fmla="*/ 409839 h 2472675"/>
                    <a:gd name="connsiteX11" fmla="*/ 1523964 w 1570575"/>
                    <a:gd name="connsiteY11" fmla="*/ 394491 h 2472675"/>
                    <a:gd name="connsiteX12" fmla="*/ 1519985 w 1570575"/>
                    <a:gd name="connsiteY12" fmla="*/ 387102 h 2472675"/>
                    <a:gd name="connsiteX13" fmla="*/ 1518280 w 1570575"/>
                    <a:gd name="connsiteY13" fmla="*/ 384259 h 2472675"/>
                    <a:gd name="connsiteX14" fmla="*/ 1504069 w 1570575"/>
                    <a:gd name="connsiteY14" fmla="*/ 363228 h 2472675"/>
                    <a:gd name="connsiteX15" fmla="*/ 1500090 w 1570575"/>
                    <a:gd name="connsiteY15" fmla="*/ 358680 h 2472675"/>
                    <a:gd name="connsiteX16" fmla="*/ 1496111 w 1570575"/>
                    <a:gd name="connsiteY16" fmla="*/ 353564 h 2472675"/>
                    <a:gd name="connsiteX17" fmla="*/ 1489290 w 1570575"/>
                    <a:gd name="connsiteY17" fmla="*/ 345606 h 2472675"/>
                    <a:gd name="connsiteX18" fmla="*/ 1473942 w 1570575"/>
                    <a:gd name="connsiteY18" fmla="*/ 329690 h 2472675"/>
                    <a:gd name="connsiteX19" fmla="*/ 1472237 w 1570575"/>
                    <a:gd name="connsiteY19" fmla="*/ 328553 h 2472675"/>
                    <a:gd name="connsiteX20" fmla="*/ 1469963 w 1570575"/>
                    <a:gd name="connsiteY20" fmla="*/ 326280 h 2472675"/>
                    <a:gd name="connsiteX21" fmla="*/ 1456321 w 1570575"/>
                    <a:gd name="connsiteY21" fmla="*/ 314911 h 2472675"/>
                    <a:gd name="connsiteX22" fmla="*/ 1440404 w 1570575"/>
                    <a:gd name="connsiteY22" fmla="*/ 302974 h 2472675"/>
                    <a:gd name="connsiteX23" fmla="*/ 993049 w 1570575"/>
                    <a:gd name="connsiteY23" fmla="*/ 0 h 2472675"/>
                    <a:gd name="connsiteX24" fmla="*/ 1046482 w 1570575"/>
                    <a:gd name="connsiteY24" fmla="*/ 48885 h 2472675"/>
                    <a:gd name="connsiteX25" fmla="*/ 1061261 w 1570575"/>
                    <a:gd name="connsiteY25" fmla="*/ 67643 h 2472675"/>
                    <a:gd name="connsiteX26" fmla="*/ 1072061 w 1570575"/>
                    <a:gd name="connsiteY26" fmla="*/ 84696 h 2472675"/>
                    <a:gd name="connsiteX27" fmla="*/ 1078314 w 1570575"/>
                    <a:gd name="connsiteY27" fmla="*/ 96065 h 2472675"/>
                    <a:gd name="connsiteX28" fmla="*/ 1078314 w 1570575"/>
                    <a:gd name="connsiteY28" fmla="*/ 95496 h 2472675"/>
                    <a:gd name="connsiteX29" fmla="*/ 1092525 w 1570575"/>
                    <a:gd name="connsiteY29" fmla="*/ 126192 h 2472675"/>
                    <a:gd name="connsiteX30" fmla="*/ 1092525 w 1570575"/>
                    <a:gd name="connsiteY30" fmla="*/ 126192 h 2472675"/>
                    <a:gd name="connsiteX31" fmla="*/ 1101620 w 1570575"/>
                    <a:gd name="connsiteY31" fmla="*/ 151771 h 2472675"/>
                    <a:gd name="connsiteX32" fmla="*/ 1107872 w 1570575"/>
                    <a:gd name="connsiteY32" fmla="*/ 175077 h 2472675"/>
                    <a:gd name="connsiteX33" fmla="*/ 1107872 w 1570575"/>
                    <a:gd name="connsiteY33" fmla="*/ 175077 h 2472675"/>
                    <a:gd name="connsiteX34" fmla="*/ 1114693 w 1570575"/>
                    <a:gd name="connsiteY34" fmla="*/ 208614 h 2472675"/>
                    <a:gd name="connsiteX35" fmla="*/ 1114125 w 1570575"/>
                    <a:gd name="connsiteY35" fmla="*/ 204635 h 2472675"/>
                    <a:gd name="connsiteX36" fmla="*/ 1115262 w 1570575"/>
                    <a:gd name="connsiteY36" fmla="*/ 210888 h 2472675"/>
                    <a:gd name="connsiteX37" fmla="*/ 1115262 w 1570575"/>
                    <a:gd name="connsiteY37" fmla="*/ 208614 h 2472675"/>
                    <a:gd name="connsiteX38" fmla="*/ 1119809 w 1570575"/>
                    <a:gd name="connsiteY38" fmla="*/ 244425 h 2472675"/>
                    <a:gd name="connsiteX39" fmla="*/ 1119809 w 1570575"/>
                    <a:gd name="connsiteY39" fmla="*/ 244425 h 2472675"/>
                    <a:gd name="connsiteX40" fmla="*/ 1119809 w 1570575"/>
                    <a:gd name="connsiteY40" fmla="*/ 245562 h 2472675"/>
                    <a:gd name="connsiteX41" fmla="*/ 1119809 w 1570575"/>
                    <a:gd name="connsiteY41" fmla="*/ 246131 h 2472675"/>
                    <a:gd name="connsiteX42" fmla="*/ 1122083 w 1570575"/>
                    <a:gd name="connsiteY42" fmla="*/ 305816 h 2472675"/>
                    <a:gd name="connsiteX43" fmla="*/ 1120946 w 1570575"/>
                    <a:gd name="connsiteY43" fmla="*/ 258068 h 2472675"/>
                    <a:gd name="connsiteX44" fmla="*/ 1120378 w 1570575"/>
                    <a:gd name="connsiteY44" fmla="*/ 246699 h 2472675"/>
                    <a:gd name="connsiteX45" fmla="*/ 1122652 w 1570575"/>
                    <a:gd name="connsiteY45" fmla="*/ 306384 h 2472675"/>
                    <a:gd name="connsiteX46" fmla="*/ 1118672 w 1570575"/>
                    <a:gd name="connsiteY46" fmla="*/ 353564 h 2472675"/>
                    <a:gd name="connsiteX47" fmla="*/ 1115830 w 1570575"/>
                    <a:gd name="connsiteY47" fmla="*/ 369480 h 2472675"/>
                    <a:gd name="connsiteX48" fmla="*/ 1113556 w 1570575"/>
                    <a:gd name="connsiteY48" fmla="*/ 385965 h 2472675"/>
                    <a:gd name="connsiteX49" fmla="*/ 1098777 w 1570575"/>
                    <a:gd name="connsiteY49" fmla="*/ 443945 h 2472675"/>
                    <a:gd name="connsiteX50" fmla="*/ 1093093 w 1570575"/>
                    <a:gd name="connsiteY50" fmla="*/ 462135 h 2472675"/>
                    <a:gd name="connsiteX51" fmla="*/ 1085704 w 1570575"/>
                    <a:gd name="connsiteY51" fmla="*/ 483735 h 2472675"/>
                    <a:gd name="connsiteX52" fmla="*/ 1077177 w 1570575"/>
                    <a:gd name="connsiteY52" fmla="*/ 505904 h 2472675"/>
                    <a:gd name="connsiteX53" fmla="*/ 1060692 w 1570575"/>
                    <a:gd name="connsiteY53" fmla="*/ 545694 h 2472675"/>
                    <a:gd name="connsiteX54" fmla="*/ 1047619 w 1570575"/>
                    <a:gd name="connsiteY54" fmla="*/ 573547 h 2472675"/>
                    <a:gd name="connsiteX55" fmla="*/ 1040797 w 1570575"/>
                    <a:gd name="connsiteY55" fmla="*/ 587758 h 2472675"/>
                    <a:gd name="connsiteX56" fmla="*/ 1033976 w 1570575"/>
                    <a:gd name="connsiteY56" fmla="*/ 600832 h 2472675"/>
                    <a:gd name="connsiteX57" fmla="*/ 968038 w 1570575"/>
                    <a:gd name="connsiteY57" fmla="*/ 716792 h 2472675"/>
                    <a:gd name="connsiteX58" fmla="*/ 966333 w 1570575"/>
                    <a:gd name="connsiteY58" fmla="*/ 719634 h 2472675"/>
                    <a:gd name="connsiteX59" fmla="*/ 964059 w 1570575"/>
                    <a:gd name="connsiteY59" fmla="*/ 723044 h 2472675"/>
                    <a:gd name="connsiteX60" fmla="*/ 921995 w 1570575"/>
                    <a:gd name="connsiteY60" fmla="*/ 787277 h 2472675"/>
                    <a:gd name="connsiteX61" fmla="*/ 824225 w 1570575"/>
                    <a:gd name="connsiteY61" fmla="*/ 914606 h 2472675"/>
                    <a:gd name="connsiteX62" fmla="*/ 823657 w 1570575"/>
                    <a:gd name="connsiteY62" fmla="*/ 915174 h 2472675"/>
                    <a:gd name="connsiteX63" fmla="*/ 823088 w 1570575"/>
                    <a:gd name="connsiteY63" fmla="*/ 915743 h 2472675"/>
                    <a:gd name="connsiteX64" fmla="*/ 727592 w 1570575"/>
                    <a:gd name="connsiteY64" fmla="*/ 1040229 h 2472675"/>
                    <a:gd name="connsiteX65" fmla="*/ 558199 w 1570575"/>
                    <a:gd name="connsiteY65" fmla="*/ 1264191 h 2472675"/>
                    <a:gd name="connsiteX66" fmla="*/ 531483 w 1570575"/>
                    <a:gd name="connsiteY66" fmla="*/ 1301707 h 2472675"/>
                    <a:gd name="connsiteX67" fmla="*/ 425186 w 1570575"/>
                    <a:gd name="connsiteY67" fmla="*/ 1473374 h 2472675"/>
                    <a:gd name="connsiteX68" fmla="*/ 417228 w 1570575"/>
                    <a:gd name="connsiteY68" fmla="*/ 1488721 h 2472675"/>
                    <a:gd name="connsiteX69" fmla="*/ 416092 w 1570575"/>
                    <a:gd name="connsiteY69" fmla="*/ 1490995 h 2472675"/>
                    <a:gd name="connsiteX70" fmla="*/ 413818 w 1570575"/>
                    <a:gd name="connsiteY70" fmla="*/ 1495542 h 2472675"/>
                    <a:gd name="connsiteX71" fmla="*/ 401881 w 1570575"/>
                    <a:gd name="connsiteY71" fmla="*/ 1521122 h 2472675"/>
                    <a:gd name="connsiteX72" fmla="*/ 393354 w 1570575"/>
                    <a:gd name="connsiteY72" fmla="*/ 1540449 h 2472675"/>
                    <a:gd name="connsiteX73" fmla="*/ 391081 w 1570575"/>
                    <a:gd name="connsiteY73" fmla="*/ 1546701 h 2472675"/>
                    <a:gd name="connsiteX74" fmla="*/ 383691 w 1570575"/>
                    <a:gd name="connsiteY74" fmla="*/ 1566596 h 2472675"/>
                    <a:gd name="connsiteX75" fmla="*/ 376870 w 1570575"/>
                    <a:gd name="connsiteY75" fmla="*/ 1584786 h 2472675"/>
                    <a:gd name="connsiteX76" fmla="*/ 374596 w 1570575"/>
                    <a:gd name="connsiteY76" fmla="*/ 1592176 h 2472675"/>
                    <a:gd name="connsiteX77" fmla="*/ 368912 w 1570575"/>
                    <a:gd name="connsiteY77" fmla="*/ 1612071 h 2472675"/>
                    <a:gd name="connsiteX78" fmla="*/ 363227 w 1570575"/>
                    <a:gd name="connsiteY78" fmla="*/ 1637082 h 2472675"/>
                    <a:gd name="connsiteX79" fmla="*/ 361522 w 1570575"/>
                    <a:gd name="connsiteY79" fmla="*/ 1646745 h 2472675"/>
                    <a:gd name="connsiteX80" fmla="*/ 359249 w 1570575"/>
                    <a:gd name="connsiteY80" fmla="*/ 1662093 h 2472675"/>
                    <a:gd name="connsiteX81" fmla="*/ 358112 w 1570575"/>
                    <a:gd name="connsiteY81" fmla="*/ 1681419 h 2472675"/>
                    <a:gd name="connsiteX82" fmla="*/ 355838 w 1570575"/>
                    <a:gd name="connsiteY82" fmla="*/ 1792263 h 2472675"/>
                    <a:gd name="connsiteX83" fmla="*/ 748624 w 1570575"/>
                    <a:gd name="connsiteY83" fmla="*/ 1700178 h 2472675"/>
                    <a:gd name="connsiteX84" fmla="*/ 753740 w 1570575"/>
                    <a:gd name="connsiteY84" fmla="*/ 1451773 h 2472675"/>
                    <a:gd name="connsiteX85" fmla="*/ 1102188 w 1570575"/>
                    <a:gd name="connsiteY85" fmla="*/ 1369351 h 2472675"/>
                    <a:gd name="connsiteX86" fmla="*/ 1101051 w 1570575"/>
                    <a:gd name="connsiteY86" fmla="*/ 1444952 h 2472675"/>
                    <a:gd name="connsiteX87" fmla="*/ 1091956 w 1570575"/>
                    <a:gd name="connsiteY87" fmla="*/ 1912771 h 2472675"/>
                    <a:gd name="connsiteX88" fmla="*/ 0 w 1570575"/>
                    <a:gd name="connsiteY88" fmla="*/ 2168565 h 2472675"/>
                    <a:gd name="connsiteX89" fmla="*/ 449061 w 1570575"/>
                    <a:gd name="connsiteY89" fmla="*/ 2472676 h 2472675"/>
                    <a:gd name="connsiteX90" fmla="*/ 1539880 w 1570575"/>
                    <a:gd name="connsiteY90" fmla="*/ 2216313 h 2472675"/>
                    <a:gd name="connsiteX91" fmla="*/ 1539880 w 1570575"/>
                    <a:gd name="connsiteY91" fmla="*/ 2216313 h 2472675"/>
                    <a:gd name="connsiteX92" fmla="*/ 1550112 w 1570575"/>
                    <a:gd name="connsiteY92" fmla="*/ 1673461 h 2472675"/>
                    <a:gd name="connsiteX93" fmla="*/ 1137999 w 1570575"/>
                    <a:gd name="connsiteY93" fmla="*/ 1393793 h 2472675"/>
                    <a:gd name="connsiteX94" fmla="*/ 1183474 w 1570575"/>
                    <a:gd name="connsiteY94" fmla="*/ 1334108 h 2472675"/>
                    <a:gd name="connsiteX95" fmla="*/ 1369919 w 1570575"/>
                    <a:gd name="connsiteY95" fmla="*/ 1091388 h 2472675"/>
                    <a:gd name="connsiteX96" fmla="*/ 1385267 w 1570575"/>
                    <a:gd name="connsiteY96" fmla="*/ 1068651 h 2472675"/>
                    <a:gd name="connsiteX97" fmla="*/ 1414825 w 1570575"/>
                    <a:gd name="connsiteY97" fmla="*/ 1023176 h 2472675"/>
                    <a:gd name="connsiteX98" fmla="*/ 1416531 w 1570575"/>
                    <a:gd name="connsiteY98" fmla="*/ 1020334 h 2472675"/>
                    <a:gd name="connsiteX99" fmla="*/ 1446089 w 1570575"/>
                    <a:gd name="connsiteY99" fmla="*/ 972017 h 2472675"/>
                    <a:gd name="connsiteX100" fmla="*/ 1450068 w 1570575"/>
                    <a:gd name="connsiteY100" fmla="*/ 964059 h 2472675"/>
                    <a:gd name="connsiteX101" fmla="*/ 1483037 w 1570575"/>
                    <a:gd name="connsiteY101" fmla="*/ 904374 h 2472675"/>
                    <a:gd name="connsiteX102" fmla="*/ 1488721 w 1570575"/>
                    <a:gd name="connsiteY102" fmla="*/ 893005 h 2472675"/>
                    <a:gd name="connsiteX103" fmla="*/ 1489290 w 1570575"/>
                    <a:gd name="connsiteY103" fmla="*/ 891300 h 2472675"/>
                    <a:gd name="connsiteX104" fmla="*/ 1519416 w 1570575"/>
                    <a:gd name="connsiteY104" fmla="*/ 825931 h 2472675"/>
                    <a:gd name="connsiteX105" fmla="*/ 1519985 w 1570575"/>
                    <a:gd name="connsiteY105" fmla="*/ 824794 h 2472675"/>
                    <a:gd name="connsiteX106" fmla="*/ 1525669 w 1570575"/>
                    <a:gd name="connsiteY106" fmla="*/ 809446 h 2472675"/>
                    <a:gd name="connsiteX107" fmla="*/ 1541585 w 1570575"/>
                    <a:gd name="connsiteY107" fmla="*/ 765677 h 2472675"/>
                    <a:gd name="connsiteX108" fmla="*/ 1542722 w 1570575"/>
                    <a:gd name="connsiteY108" fmla="*/ 762266 h 2472675"/>
                    <a:gd name="connsiteX109" fmla="*/ 1546701 w 1570575"/>
                    <a:gd name="connsiteY109" fmla="*/ 746919 h 2472675"/>
                    <a:gd name="connsiteX110" fmla="*/ 1558070 w 1570575"/>
                    <a:gd name="connsiteY110" fmla="*/ 705423 h 2472675"/>
                    <a:gd name="connsiteX111" fmla="*/ 1559775 w 1570575"/>
                    <a:gd name="connsiteY111" fmla="*/ 698602 h 2472675"/>
                    <a:gd name="connsiteX112" fmla="*/ 1563754 w 1570575"/>
                    <a:gd name="connsiteY112" fmla="*/ 672454 h 2472675"/>
                    <a:gd name="connsiteX113" fmla="*/ 1566596 w 1570575"/>
                    <a:gd name="connsiteY113" fmla="*/ 656538 h 2472675"/>
                    <a:gd name="connsiteX114" fmla="*/ 1570575 w 1570575"/>
                    <a:gd name="connsiteY114" fmla="*/ 609358 h 2472675"/>
                    <a:gd name="connsiteX115" fmla="*/ 1570575 w 1570575"/>
                    <a:gd name="connsiteY115" fmla="*/ 607085 h 2472675"/>
                    <a:gd name="connsiteX116" fmla="*/ 1569438 w 1570575"/>
                    <a:gd name="connsiteY116" fmla="*/ 562178 h 247267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</a:cxnLst>
                  <a:rect l="l" t="t" r="r" b="b"/>
                  <a:pathLst>
                    <a:path w="1570575" h="2472675">
                      <a:moveTo>
                        <a:pt x="1569438" y="562178"/>
                      </a:moveTo>
                      <a:cubicBezTo>
                        <a:pt x="1569438" y="558199"/>
                        <a:pt x="1568870" y="553652"/>
                        <a:pt x="1568870" y="549673"/>
                      </a:cubicBezTo>
                      <a:cubicBezTo>
                        <a:pt x="1568301" y="543420"/>
                        <a:pt x="1568301" y="537167"/>
                        <a:pt x="1567165" y="531483"/>
                      </a:cubicBezTo>
                      <a:cubicBezTo>
                        <a:pt x="1566596" y="527504"/>
                        <a:pt x="1566028" y="524094"/>
                        <a:pt x="1565459" y="520683"/>
                      </a:cubicBezTo>
                      <a:cubicBezTo>
                        <a:pt x="1564323" y="513293"/>
                        <a:pt x="1563186" y="505904"/>
                        <a:pt x="1561480" y="499083"/>
                      </a:cubicBezTo>
                      <a:cubicBezTo>
                        <a:pt x="1560344" y="491125"/>
                        <a:pt x="1558638" y="483735"/>
                        <a:pt x="1556364" y="475777"/>
                      </a:cubicBezTo>
                      <a:cubicBezTo>
                        <a:pt x="1554659" y="468956"/>
                        <a:pt x="1552954" y="462135"/>
                        <a:pt x="1550680" y="455882"/>
                      </a:cubicBezTo>
                      <a:cubicBezTo>
                        <a:pt x="1549543" y="452471"/>
                        <a:pt x="1548975" y="448492"/>
                        <a:pt x="1547838" y="445650"/>
                      </a:cubicBezTo>
                      <a:cubicBezTo>
                        <a:pt x="1546701" y="441671"/>
                        <a:pt x="1544428" y="438260"/>
                        <a:pt x="1543291" y="434850"/>
                      </a:cubicBezTo>
                      <a:cubicBezTo>
                        <a:pt x="1541017" y="429166"/>
                        <a:pt x="1538743" y="423481"/>
                        <a:pt x="1535901" y="418365"/>
                      </a:cubicBezTo>
                      <a:cubicBezTo>
                        <a:pt x="1534764" y="415523"/>
                        <a:pt x="1533627" y="412681"/>
                        <a:pt x="1532490" y="409839"/>
                      </a:cubicBezTo>
                      <a:cubicBezTo>
                        <a:pt x="1530217" y="404155"/>
                        <a:pt x="1526806" y="399607"/>
                        <a:pt x="1523964" y="394491"/>
                      </a:cubicBezTo>
                      <a:cubicBezTo>
                        <a:pt x="1522827" y="392218"/>
                        <a:pt x="1521690" y="389375"/>
                        <a:pt x="1519985" y="387102"/>
                      </a:cubicBezTo>
                      <a:cubicBezTo>
                        <a:pt x="1519416" y="386533"/>
                        <a:pt x="1518848" y="384828"/>
                        <a:pt x="1518280" y="384259"/>
                      </a:cubicBezTo>
                      <a:cubicBezTo>
                        <a:pt x="1513732" y="376870"/>
                        <a:pt x="1509185" y="370049"/>
                        <a:pt x="1504069" y="363228"/>
                      </a:cubicBezTo>
                      <a:cubicBezTo>
                        <a:pt x="1502932" y="362091"/>
                        <a:pt x="1501227" y="360385"/>
                        <a:pt x="1500090" y="358680"/>
                      </a:cubicBezTo>
                      <a:cubicBezTo>
                        <a:pt x="1498953" y="356975"/>
                        <a:pt x="1497816" y="355269"/>
                        <a:pt x="1496111" y="353564"/>
                      </a:cubicBezTo>
                      <a:cubicBezTo>
                        <a:pt x="1493837" y="351290"/>
                        <a:pt x="1492132" y="347880"/>
                        <a:pt x="1489290" y="345606"/>
                      </a:cubicBezTo>
                      <a:cubicBezTo>
                        <a:pt x="1484174" y="339922"/>
                        <a:pt x="1479058" y="334806"/>
                        <a:pt x="1473942" y="329690"/>
                      </a:cubicBezTo>
                      <a:cubicBezTo>
                        <a:pt x="1473374" y="329122"/>
                        <a:pt x="1472805" y="329122"/>
                        <a:pt x="1472237" y="328553"/>
                      </a:cubicBezTo>
                      <a:cubicBezTo>
                        <a:pt x="1471668" y="327985"/>
                        <a:pt x="1471100" y="327416"/>
                        <a:pt x="1469963" y="326280"/>
                      </a:cubicBezTo>
                      <a:cubicBezTo>
                        <a:pt x="1465415" y="322300"/>
                        <a:pt x="1461436" y="318321"/>
                        <a:pt x="1456321" y="314911"/>
                      </a:cubicBezTo>
                      <a:cubicBezTo>
                        <a:pt x="1451205" y="310932"/>
                        <a:pt x="1446089" y="306953"/>
                        <a:pt x="1440404" y="302974"/>
                      </a:cubicBezTo>
                      <a:lnTo>
                        <a:pt x="993049" y="0"/>
                      </a:lnTo>
                      <a:cubicBezTo>
                        <a:pt x="1013513" y="14211"/>
                        <a:pt x="1031703" y="30695"/>
                        <a:pt x="1046482" y="48885"/>
                      </a:cubicBezTo>
                      <a:cubicBezTo>
                        <a:pt x="1052166" y="54569"/>
                        <a:pt x="1056713" y="60822"/>
                        <a:pt x="1061261" y="67643"/>
                      </a:cubicBezTo>
                      <a:cubicBezTo>
                        <a:pt x="1065240" y="73328"/>
                        <a:pt x="1069219" y="79012"/>
                        <a:pt x="1072061" y="84696"/>
                      </a:cubicBezTo>
                      <a:cubicBezTo>
                        <a:pt x="1074335" y="88107"/>
                        <a:pt x="1076040" y="92654"/>
                        <a:pt x="1078314" y="96065"/>
                      </a:cubicBezTo>
                      <a:cubicBezTo>
                        <a:pt x="1078314" y="96065"/>
                        <a:pt x="1078314" y="96065"/>
                        <a:pt x="1078314" y="95496"/>
                      </a:cubicBezTo>
                      <a:cubicBezTo>
                        <a:pt x="1083430" y="105160"/>
                        <a:pt x="1088546" y="115392"/>
                        <a:pt x="1092525" y="126192"/>
                      </a:cubicBezTo>
                      <a:cubicBezTo>
                        <a:pt x="1092525" y="126192"/>
                        <a:pt x="1092525" y="126192"/>
                        <a:pt x="1092525" y="126192"/>
                      </a:cubicBezTo>
                      <a:cubicBezTo>
                        <a:pt x="1095935" y="134718"/>
                        <a:pt x="1099346" y="142676"/>
                        <a:pt x="1101620" y="151771"/>
                      </a:cubicBezTo>
                      <a:cubicBezTo>
                        <a:pt x="1103893" y="159161"/>
                        <a:pt x="1106167" y="167119"/>
                        <a:pt x="1107872" y="175077"/>
                      </a:cubicBezTo>
                      <a:cubicBezTo>
                        <a:pt x="1107872" y="175077"/>
                        <a:pt x="1107872" y="175077"/>
                        <a:pt x="1107872" y="175077"/>
                      </a:cubicBezTo>
                      <a:cubicBezTo>
                        <a:pt x="1110714" y="185877"/>
                        <a:pt x="1112988" y="197246"/>
                        <a:pt x="1114693" y="208614"/>
                      </a:cubicBezTo>
                      <a:cubicBezTo>
                        <a:pt x="1114693" y="207477"/>
                        <a:pt x="1114125" y="205772"/>
                        <a:pt x="1114125" y="204635"/>
                      </a:cubicBezTo>
                      <a:cubicBezTo>
                        <a:pt x="1114693" y="206909"/>
                        <a:pt x="1114693" y="209183"/>
                        <a:pt x="1115262" y="210888"/>
                      </a:cubicBezTo>
                      <a:cubicBezTo>
                        <a:pt x="1115262" y="210320"/>
                        <a:pt x="1115262" y="209751"/>
                        <a:pt x="1115262" y="208614"/>
                      </a:cubicBezTo>
                      <a:cubicBezTo>
                        <a:pt x="1116967" y="219983"/>
                        <a:pt x="1118672" y="232488"/>
                        <a:pt x="1119809" y="244425"/>
                      </a:cubicBezTo>
                      <a:cubicBezTo>
                        <a:pt x="1119809" y="244425"/>
                        <a:pt x="1119809" y="244425"/>
                        <a:pt x="1119809" y="244425"/>
                      </a:cubicBezTo>
                      <a:cubicBezTo>
                        <a:pt x="1119809" y="244994"/>
                        <a:pt x="1119809" y="244994"/>
                        <a:pt x="1119809" y="245562"/>
                      </a:cubicBezTo>
                      <a:cubicBezTo>
                        <a:pt x="1119809" y="245562"/>
                        <a:pt x="1119809" y="245562"/>
                        <a:pt x="1119809" y="246131"/>
                      </a:cubicBezTo>
                      <a:cubicBezTo>
                        <a:pt x="1121515" y="265457"/>
                        <a:pt x="1122083" y="284784"/>
                        <a:pt x="1122083" y="305816"/>
                      </a:cubicBezTo>
                      <a:cubicBezTo>
                        <a:pt x="1122083" y="289331"/>
                        <a:pt x="1121515" y="273415"/>
                        <a:pt x="1120946" y="258068"/>
                      </a:cubicBezTo>
                      <a:cubicBezTo>
                        <a:pt x="1120946" y="254089"/>
                        <a:pt x="1120378" y="250110"/>
                        <a:pt x="1120378" y="246699"/>
                      </a:cubicBezTo>
                      <a:cubicBezTo>
                        <a:pt x="1122083" y="266026"/>
                        <a:pt x="1122652" y="285352"/>
                        <a:pt x="1122652" y="306384"/>
                      </a:cubicBezTo>
                      <a:cubicBezTo>
                        <a:pt x="1122083" y="321732"/>
                        <a:pt x="1120946" y="337648"/>
                        <a:pt x="1118672" y="353564"/>
                      </a:cubicBezTo>
                      <a:cubicBezTo>
                        <a:pt x="1118104" y="359248"/>
                        <a:pt x="1116399" y="364364"/>
                        <a:pt x="1115830" y="369480"/>
                      </a:cubicBezTo>
                      <a:cubicBezTo>
                        <a:pt x="1115262" y="375165"/>
                        <a:pt x="1114125" y="380280"/>
                        <a:pt x="1113556" y="385965"/>
                      </a:cubicBezTo>
                      <a:cubicBezTo>
                        <a:pt x="1110146" y="404723"/>
                        <a:pt x="1105030" y="424050"/>
                        <a:pt x="1098777" y="443945"/>
                      </a:cubicBezTo>
                      <a:cubicBezTo>
                        <a:pt x="1097640" y="450197"/>
                        <a:pt x="1095367" y="455882"/>
                        <a:pt x="1093093" y="462135"/>
                      </a:cubicBezTo>
                      <a:cubicBezTo>
                        <a:pt x="1090819" y="469524"/>
                        <a:pt x="1088546" y="476914"/>
                        <a:pt x="1085704" y="483735"/>
                      </a:cubicBezTo>
                      <a:cubicBezTo>
                        <a:pt x="1083430" y="491125"/>
                        <a:pt x="1080019" y="498514"/>
                        <a:pt x="1077177" y="505904"/>
                      </a:cubicBezTo>
                      <a:cubicBezTo>
                        <a:pt x="1072630" y="518978"/>
                        <a:pt x="1066945" y="532052"/>
                        <a:pt x="1060692" y="545694"/>
                      </a:cubicBezTo>
                      <a:cubicBezTo>
                        <a:pt x="1056713" y="554789"/>
                        <a:pt x="1052735" y="563884"/>
                        <a:pt x="1047619" y="573547"/>
                      </a:cubicBezTo>
                      <a:cubicBezTo>
                        <a:pt x="1045345" y="578095"/>
                        <a:pt x="1043639" y="583210"/>
                        <a:pt x="1040797" y="587758"/>
                      </a:cubicBezTo>
                      <a:cubicBezTo>
                        <a:pt x="1038524" y="591737"/>
                        <a:pt x="1036250" y="596284"/>
                        <a:pt x="1033976" y="600832"/>
                      </a:cubicBezTo>
                      <a:cubicBezTo>
                        <a:pt x="1015218" y="637780"/>
                        <a:pt x="993049" y="676433"/>
                        <a:pt x="968038" y="716792"/>
                      </a:cubicBezTo>
                      <a:cubicBezTo>
                        <a:pt x="967470" y="717360"/>
                        <a:pt x="966901" y="719065"/>
                        <a:pt x="966333" y="719634"/>
                      </a:cubicBezTo>
                      <a:cubicBezTo>
                        <a:pt x="965764" y="720771"/>
                        <a:pt x="965196" y="721908"/>
                        <a:pt x="964059" y="723044"/>
                      </a:cubicBezTo>
                      <a:cubicBezTo>
                        <a:pt x="950417" y="744076"/>
                        <a:pt x="936774" y="765108"/>
                        <a:pt x="921995" y="787277"/>
                      </a:cubicBezTo>
                      <a:cubicBezTo>
                        <a:pt x="889026" y="829341"/>
                        <a:pt x="856626" y="871973"/>
                        <a:pt x="824225" y="914606"/>
                      </a:cubicBezTo>
                      <a:cubicBezTo>
                        <a:pt x="823657" y="915174"/>
                        <a:pt x="823657" y="915174"/>
                        <a:pt x="823657" y="915174"/>
                      </a:cubicBezTo>
                      <a:cubicBezTo>
                        <a:pt x="823088" y="915743"/>
                        <a:pt x="823088" y="915743"/>
                        <a:pt x="823088" y="915743"/>
                      </a:cubicBezTo>
                      <a:lnTo>
                        <a:pt x="727592" y="1040229"/>
                      </a:lnTo>
                      <a:cubicBezTo>
                        <a:pt x="670749" y="1114694"/>
                        <a:pt x="614474" y="1189727"/>
                        <a:pt x="558199" y="1264191"/>
                      </a:cubicBezTo>
                      <a:cubicBezTo>
                        <a:pt x="549104" y="1276696"/>
                        <a:pt x="540010" y="1289202"/>
                        <a:pt x="531483" y="1301707"/>
                      </a:cubicBezTo>
                      <a:cubicBezTo>
                        <a:pt x="487714" y="1364235"/>
                        <a:pt x="451903" y="1421078"/>
                        <a:pt x="425186" y="1473374"/>
                      </a:cubicBezTo>
                      <a:cubicBezTo>
                        <a:pt x="422913" y="1478490"/>
                        <a:pt x="419502" y="1483605"/>
                        <a:pt x="417228" y="1488721"/>
                      </a:cubicBezTo>
                      <a:cubicBezTo>
                        <a:pt x="416660" y="1489290"/>
                        <a:pt x="416092" y="1490427"/>
                        <a:pt x="416092" y="1490995"/>
                      </a:cubicBezTo>
                      <a:cubicBezTo>
                        <a:pt x="415523" y="1492700"/>
                        <a:pt x="414955" y="1493837"/>
                        <a:pt x="413818" y="1495542"/>
                      </a:cubicBezTo>
                      <a:cubicBezTo>
                        <a:pt x="409270" y="1504069"/>
                        <a:pt x="405860" y="1512595"/>
                        <a:pt x="401881" y="1521122"/>
                      </a:cubicBezTo>
                      <a:cubicBezTo>
                        <a:pt x="399039" y="1527375"/>
                        <a:pt x="395628" y="1534196"/>
                        <a:pt x="393354" y="1540449"/>
                      </a:cubicBezTo>
                      <a:cubicBezTo>
                        <a:pt x="392218" y="1542722"/>
                        <a:pt x="391081" y="1544428"/>
                        <a:pt x="391081" y="1546701"/>
                      </a:cubicBezTo>
                      <a:cubicBezTo>
                        <a:pt x="388807" y="1553522"/>
                        <a:pt x="385965" y="1559775"/>
                        <a:pt x="383691" y="1566596"/>
                      </a:cubicBezTo>
                      <a:cubicBezTo>
                        <a:pt x="381417" y="1572281"/>
                        <a:pt x="378575" y="1578533"/>
                        <a:pt x="376870" y="1584786"/>
                      </a:cubicBezTo>
                      <a:cubicBezTo>
                        <a:pt x="376302" y="1587060"/>
                        <a:pt x="375165" y="1589902"/>
                        <a:pt x="374596" y="1592176"/>
                      </a:cubicBezTo>
                      <a:cubicBezTo>
                        <a:pt x="372322" y="1598997"/>
                        <a:pt x="370617" y="1605250"/>
                        <a:pt x="368912" y="1612071"/>
                      </a:cubicBezTo>
                      <a:cubicBezTo>
                        <a:pt x="366638" y="1620597"/>
                        <a:pt x="364364" y="1628555"/>
                        <a:pt x="363227" y="1637082"/>
                      </a:cubicBezTo>
                      <a:cubicBezTo>
                        <a:pt x="362659" y="1639924"/>
                        <a:pt x="362091" y="1643335"/>
                        <a:pt x="361522" y="1646745"/>
                      </a:cubicBezTo>
                      <a:cubicBezTo>
                        <a:pt x="360385" y="1652430"/>
                        <a:pt x="359817" y="1656977"/>
                        <a:pt x="359249" y="1662093"/>
                      </a:cubicBezTo>
                      <a:cubicBezTo>
                        <a:pt x="358680" y="1668914"/>
                        <a:pt x="358112" y="1675167"/>
                        <a:pt x="358112" y="1681419"/>
                      </a:cubicBezTo>
                      <a:lnTo>
                        <a:pt x="355838" y="1792263"/>
                      </a:lnTo>
                      <a:lnTo>
                        <a:pt x="748624" y="1700178"/>
                      </a:lnTo>
                      <a:lnTo>
                        <a:pt x="753740" y="1451773"/>
                      </a:lnTo>
                      <a:lnTo>
                        <a:pt x="1102188" y="1369351"/>
                      </a:lnTo>
                      <a:lnTo>
                        <a:pt x="1101051" y="1444952"/>
                      </a:lnTo>
                      <a:lnTo>
                        <a:pt x="1091956" y="1912771"/>
                      </a:lnTo>
                      <a:lnTo>
                        <a:pt x="0" y="2168565"/>
                      </a:lnTo>
                      <a:lnTo>
                        <a:pt x="449061" y="2472676"/>
                      </a:lnTo>
                      <a:lnTo>
                        <a:pt x="1539880" y="2216313"/>
                      </a:lnTo>
                      <a:lnTo>
                        <a:pt x="1539880" y="2216313"/>
                      </a:lnTo>
                      <a:lnTo>
                        <a:pt x="1550112" y="1673461"/>
                      </a:lnTo>
                      <a:lnTo>
                        <a:pt x="1137999" y="1393793"/>
                      </a:lnTo>
                      <a:cubicBezTo>
                        <a:pt x="1153347" y="1373898"/>
                        <a:pt x="1168126" y="1354003"/>
                        <a:pt x="1183474" y="1334108"/>
                      </a:cubicBezTo>
                      <a:cubicBezTo>
                        <a:pt x="1245433" y="1252822"/>
                        <a:pt x="1307392" y="1172105"/>
                        <a:pt x="1369919" y="1091388"/>
                      </a:cubicBezTo>
                      <a:cubicBezTo>
                        <a:pt x="1375603" y="1083430"/>
                        <a:pt x="1380151" y="1076040"/>
                        <a:pt x="1385267" y="1068651"/>
                      </a:cubicBezTo>
                      <a:cubicBezTo>
                        <a:pt x="1395499" y="1053303"/>
                        <a:pt x="1405162" y="1038524"/>
                        <a:pt x="1414825" y="1023176"/>
                      </a:cubicBezTo>
                      <a:cubicBezTo>
                        <a:pt x="1415394" y="1022608"/>
                        <a:pt x="1415962" y="1020902"/>
                        <a:pt x="1416531" y="1020334"/>
                      </a:cubicBezTo>
                      <a:cubicBezTo>
                        <a:pt x="1426762" y="1003850"/>
                        <a:pt x="1436426" y="987933"/>
                        <a:pt x="1446089" y="972017"/>
                      </a:cubicBezTo>
                      <a:cubicBezTo>
                        <a:pt x="1447794" y="969744"/>
                        <a:pt x="1448931" y="966901"/>
                        <a:pt x="1450068" y="964059"/>
                      </a:cubicBezTo>
                      <a:cubicBezTo>
                        <a:pt x="1462005" y="943596"/>
                        <a:pt x="1472805" y="923701"/>
                        <a:pt x="1483037" y="904374"/>
                      </a:cubicBezTo>
                      <a:cubicBezTo>
                        <a:pt x="1484742" y="900395"/>
                        <a:pt x="1487016" y="896984"/>
                        <a:pt x="1488721" y="893005"/>
                      </a:cubicBezTo>
                      <a:cubicBezTo>
                        <a:pt x="1489290" y="892437"/>
                        <a:pt x="1489290" y="892437"/>
                        <a:pt x="1489290" y="891300"/>
                      </a:cubicBezTo>
                      <a:cubicBezTo>
                        <a:pt x="1500658" y="869131"/>
                        <a:pt x="1510890" y="847531"/>
                        <a:pt x="1519416" y="825931"/>
                      </a:cubicBezTo>
                      <a:cubicBezTo>
                        <a:pt x="1519416" y="825362"/>
                        <a:pt x="1519985" y="825362"/>
                        <a:pt x="1519985" y="824794"/>
                      </a:cubicBezTo>
                      <a:cubicBezTo>
                        <a:pt x="1522259" y="819109"/>
                        <a:pt x="1523964" y="814562"/>
                        <a:pt x="1525669" y="809446"/>
                      </a:cubicBezTo>
                      <a:cubicBezTo>
                        <a:pt x="1531353" y="794667"/>
                        <a:pt x="1537038" y="779888"/>
                        <a:pt x="1541585" y="765677"/>
                      </a:cubicBezTo>
                      <a:cubicBezTo>
                        <a:pt x="1542154" y="765108"/>
                        <a:pt x="1542722" y="763403"/>
                        <a:pt x="1542722" y="762266"/>
                      </a:cubicBezTo>
                      <a:cubicBezTo>
                        <a:pt x="1544428" y="757150"/>
                        <a:pt x="1544996" y="752034"/>
                        <a:pt x="1546701" y="746919"/>
                      </a:cubicBezTo>
                      <a:cubicBezTo>
                        <a:pt x="1550680" y="733276"/>
                        <a:pt x="1555228" y="719065"/>
                        <a:pt x="1558070" y="705423"/>
                      </a:cubicBezTo>
                      <a:cubicBezTo>
                        <a:pt x="1558638" y="703149"/>
                        <a:pt x="1559207" y="700876"/>
                        <a:pt x="1559775" y="698602"/>
                      </a:cubicBezTo>
                      <a:cubicBezTo>
                        <a:pt x="1562049" y="690075"/>
                        <a:pt x="1562617" y="681549"/>
                        <a:pt x="1563754" y="672454"/>
                      </a:cubicBezTo>
                      <a:cubicBezTo>
                        <a:pt x="1564323" y="667338"/>
                        <a:pt x="1566028" y="662222"/>
                        <a:pt x="1566596" y="656538"/>
                      </a:cubicBezTo>
                      <a:cubicBezTo>
                        <a:pt x="1568870" y="640622"/>
                        <a:pt x="1570007" y="624706"/>
                        <a:pt x="1570575" y="609358"/>
                      </a:cubicBezTo>
                      <a:lnTo>
                        <a:pt x="1570575" y="607085"/>
                      </a:lnTo>
                      <a:cubicBezTo>
                        <a:pt x="1570575" y="592305"/>
                        <a:pt x="1570007" y="577526"/>
                        <a:pt x="1569438" y="562178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75" name="任意多边形: 形状 174"/>
                <p:cNvSpPr/>
                <p:nvPr/>
              </p:nvSpPr>
              <p:spPr>
                <a:xfrm>
                  <a:off x="7142633" y="858133"/>
                  <a:ext cx="14210" cy="30125"/>
                </a:xfrm>
                <a:custGeom>
                  <a:gdLst>
                    <a:gd name="connsiteX0" fmla="*/ 0 w 14210"/>
                    <a:gd name="connsiteY0" fmla="*/ 0 h 30126"/>
                    <a:gd name="connsiteX1" fmla="*/ 14211 w 14210"/>
                    <a:gd name="connsiteY1" fmla="*/ 30127 h 30126"/>
                    <a:gd name="connsiteX2" fmla="*/ 8526 w 14210"/>
                    <a:gd name="connsiteY2" fmla="*/ 17053 h 30126"/>
                    <a:gd name="connsiteX3" fmla="*/ 0 w 14210"/>
                    <a:gd name="connsiteY3" fmla="*/ 0 h 3012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209" h="30126">
                      <a:moveTo>
                        <a:pt x="0" y="0"/>
                      </a:moveTo>
                      <a:cubicBezTo>
                        <a:pt x="5116" y="9663"/>
                        <a:pt x="9663" y="19327"/>
                        <a:pt x="14211" y="30127"/>
                      </a:cubicBezTo>
                      <a:cubicBezTo>
                        <a:pt x="12505" y="25579"/>
                        <a:pt x="10800" y="21600"/>
                        <a:pt x="8526" y="17053"/>
                      </a:cubicBezTo>
                      <a:cubicBezTo>
                        <a:pt x="6253" y="11369"/>
                        <a:pt x="2842" y="5684"/>
                        <a:pt x="0" y="0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76" name="任意多边形: 形状 175"/>
                <p:cNvSpPr/>
                <p:nvPr/>
              </p:nvSpPr>
              <p:spPr>
                <a:xfrm>
                  <a:off x="7172086" y="937146"/>
                  <a:ext cx="6252" cy="29558"/>
                </a:xfrm>
                <a:custGeom>
                  <a:gdLst>
                    <a:gd name="connsiteX0" fmla="*/ 0 w 6252"/>
                    <a:gd name="connsiteY0" fmla="*/ 0 h 29558"/>
                    <a:gd name="connsiteX1" fmla="*/ 6253 w 6252"/>
                    <a:gd name="connsiteY1" fmla="*/ 29558 h 29558"/>
                    <a:gd name="connsiteX2" fmla="*/ 4548 w 6252"/>
                    <a:gd name="connsiteY2" fmla="*/ 19327 h 29558"/>
                    <a:gd name="connsiteX3" fmla="*/ 0 w 6252"/>
                    <a:gd name="connsiteY3" fmla="*/ 0 h 29558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252" h="29558">
                      <a:moveTo>
                        <a:pt x="0" y="0"/>
                      </a:moveTo>
                      <a:cubicBezTo>
                        <a:pt x="2274" y="9663"/>
                        <a:pt x="4548" y="19327"/>
                        <a:pt x="6253" y="29558"/>
                      </a:cubicBezTo>
                      <a:cubicBezTo>
                        <a:pt x="5684" y="26148"/>
                        <a:pt x="5116" y="22737"/>
                        <a:pt x="4548" y="19327"/>
                      </a:cubicBezTo>
                      <a:cubicBezTo>
                        <a:pt x="3411" y="12505"/>
                        <a:pt x="1706" y="6253"/>
                        <a:pt x="0" y="0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77" name="任意多边形: 形状 176"/>
                <p:cNvSpPr/>
                <p:nvPr/>
              </p:nvSpPr>
              <p:spPr>
                <a:xfrm>
                  <a:off x="7179730" y="972955"/>
                  <a:ext cx="3978" cy="34105"/>
                </a:xfrm>
                <a:custGeom>
                  <a:gdLst>
                    <a:gd name="connsiteX0" fmla="*/ 0 w 3978"/>
                    <a:gd name="connsiteY0" fmla="*/ 0 h 34105"/>
                    <a:gd name="connsiteX1" fmla="*/ 3979 w 3978"/>
                    <a:gd name="connsiteY1" fmla="*/ 34106 h 34105"/>
                    <a:gd name="connsiteX2" fmla="*/ 568 w 3978"/>
                    <a:gd name="connsiteY2" fmla="*/ 5116 h 34105"/>
                    <a:gd name="connsiteX3" fmla="*/ 0 w 3978"/>
                    <a:gd name="connsiteY3" fmla="*/ 0 h 3410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978" h="34105">
                      <a:moveTo>
                        <a:pt x="0" y="0"/>
                      </a:moveTo>
                      <a:cubicBezTo>
                        <a:pt x="1705" y="10800"/>
                        <a:pt x="3410" y="22169"/>
                        <a:pt x="3979" y="34106"/>
                      </a:cubicBezTo>
                      <a:cubicBezTo>
                        <a:pt x="3410" y="24443"/>
                        <a:pt x="1705" y="14211"/>
                        <a:pt x="568" y="5116"/>
                      </a:cubicBezTo>
                      <a:cubicBezTo>
                        <a:pt x="568" y="3411"/>
                        <a:pt x="0" y="1705"/>
                        <a:pt x="0" y="0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</p:grpSp>
          <p:sp>
            <p:nvSpPr>
              <p:cNvPr id="128" name="任意多边形: 形状 127"/>
              <p:cNvSpPr/>
              <p:nvPr/>
            </p:nvSpPr>
            <p:spPr>
              <a:xfrm>
                <a:off x="3117612" y="1168084"/>
                <a:ext cx="783672" cy="1560389"/>
              </a:xfrm>
              <a:custGeom>
                <a:gdLst>
                  <a:gd name="connsiteX0" fmla="*/ 1119809 w 1122231"/>
                  <a:gd name="connsiteY0" fmla="*/ 311500 h 2234502"/>
                  <a:gd name="connsiteX1" fmla="*/ 1119809 w 1122231"/>
                  <a:gd name="connsiteY1" fmla="*/ 310932 h 2234502"/>
                  <a:gd name="connsiteX2" fmla="*/ 1119809 w 1122231"/>
                  <a:gd name="connsiteY2" fmla="*/ 310363 h 2234502"/>
                  <a:gd name="connsiteX3" fmla="*/ 1108441 w 1122231"/>
                  <a:gd name="connsiteY3" fmla="*/ 241015 h 2234502"/>
                  <a:gd name="connsiteX4" fmla="*/ 1107872 w 1122231"/>
                  <a:gd name="connsiteY4" fmla="*/ 237036 h 2234502"/>
                  <a:gd name="connsiteX5" fmla="*/ 1102188 w 1122231"/>
                  <a:gd name="connsiteY5" fmla="*/ 217141 h 2234502"/>
                  <a:gd name="connsiteX6" fmla="*/ 1094799 w 1122231"/>
                  <a:gd name="connsiteY6" fmla="*/ 195540 h 2234502"/>
                  <a:gd name="connsiteX7" fmla="*/ 1093093 w 1122231"/>
                  <a:gd name="connsiteY7" fmla="*/ 191561 h 2234502"/>
                  <a:gd name="connsiteX8" fmla="*/ 1078883 w 1122231"/>
                  <a:gd name="connsiteY8" fmla="*/ 162003 h 2234502"/>
                  <a:gd name="connsiteX9" fmla="*/ 1075472 w 1122231"/>
                  <a:gd name="connsiteY9" fmla="*/ 154613 h 2234502"/>
                  <a:gd name="connsiteX10" fmla="*/ 1073198 w 1122231"/>
                  <a:gd name="connsiteY10" fmla="*/ 150066 h 2234502"/>
                  <a:gd name="connsiteX11" fmla="*/ 1062398 w 1122231"/>
                  <a:gd name="connsiteY11" fmla="*/ 133013 h 2234502"/>
                  <a:gd name="connsiteX12" fmla="*/ 1052166 w 1122231"/>
                  <a:gd name="connsiteY12" fmla="*/ 119371 h 2234502"/>
                  <a:gd name="connsiteX13" fmla="*/ 1048187 w 1122231"/>
                  <a:gd name="connsiteY13" fmla="*/ 114255 h 2234502"/>
                  <a:gd name="connsiteX14" fmla="*/ 1020334 w 1122231"/>
                  <a:gd name="connsiteY14" fmla="*/ 85833 h 2234502"/>
                  <a:gd name="connsiteX15" fmla="*/ 994186 w 1122231"/>
                  <a:gd name="connsiteY15" fmla="*/ 65370 h 2234502"/>
                  <a:gd name="connsiteX16" fmla="*/ 976565 w 1122231"/>
                  <a:gd name="connsiteY16" fmla="*/ 54001 h 2234502"/>
                  <a:gd name="connsiteX17" fmla="*/ 759424 w 1122231"/>
                  <a:gd name="connsiteY17" fmla="*/ 0 h 2234502"/>
                  <a:gd name="connsiteX18" fmla="*/ 671317 w 1122231"/>
                  <a:gd name="connsiteY18" fmla="*/ 5684 h 2234502"/>
                  <a:gd name="connsiteX19" fmla="*/ 581505 w 1122231"/>
                  <a:gd name="connsiteY19" fmla="*/ 22169 h 2234502"/>
                  <a:gd name="connsiteX20" fmla="*/ 191561 w 1122231"/>
                  <a:gd name="connsiteY20" fmla="*/ 243289 h 2234502"/>
                  <a:gd name="connsiteX21" fmla="*/ 30695 w 1122231"/>
                  <a:gd name="connsiteY21" fmla="*/ 627548 h 2234502"/>
                  <a:gd name="connsiteX22" fmla="*/ 28422 w 1122231"/>
                  <a:gd name="connsiteY22" fmla="*/ 757719 h 2234502"/>
                  <a:gd name="connsiteX23" fmla="*/ 109139 w 1122231"/>
                  <a:gd name="connsiteY23" fmla="*/ 738961 h 2234502"/>
                  <a:gd name="connsiteX24" fmla="*/ 373459 w 1122231"/>
                  <a:gd name="connsiteY24" fmla="*/ 677002 h 2234502"/>
                  <a:gd name="connsiteX25" fmla="*/ 375733 w 1122231"/>
                  <a:gd name="connsiteY25" fmla="*/ 546831 h 2234502"/>
                  <a:gd name="connsiteX26" fmla="*/ 376870 w 1122231"/>
                  <a:gd name="connsiteY26" fmla="*/ 526936 h 2234502"/>
                  <a:gd name="connsiteX27" fmla="*/ 379144 w 1122231"/>
                  <a:gd name="connsiteY27" fmla="*/ 507609 h 2234502"/>
                  <a:gd name="connsiteX28" fmla="*/ 381418 w 1122231"/>
                  <a:gd name="connsiteY28" fmla="*/ 493967 h 2234502"/>
                  <a:gd name="connsiteX29" fmla="*/ 381986 w 1122231"/>
                  <a:gd name="connsiteY29" fmla="*/ 489988 h 2234502"/>
                  <a:gd name="connsiteX30" fmla="*/ 387670 w 1122231"/>
                  <a:gd name="connsiteY30" fmla="*/ 468387 h 2234502"/>
                  <a:gd name="connsiteX31" fmla="*/ 394491 w 1122231"/>
                  <a:gd name="connsiteY31" fmla="*/ 449061 h 2234502"/>
                  <a:gd name="connsiteX32" fmla="*/ 398470 w 1122231"/>
                  <a:gd name="connsiteY32" fmla="*/ 438829 h 2234502"/>
                  <a:gd name="connsiteX33" fmla="*/ 406428 w 1122231"/>
                  <a:gd name="connsiteY33" fmla="*/ 424050 h 2234502"/>
                  <a:gd name="connsiteX34" fmla="*/ 415523 w 1122231"/>
                  <a:gd name="connsiteY34" fmla="*/ 409839 h 2234502"/>
                  <a:gd name="connsiteX35" fmla="*/ 436555 w 1122231"/>
                  <a:gd name="connsiteY35" fmla="*/ 384828 h 2234502"/>
                  <a:gd name="connsiteX36" fmla="*/ 443376 w 1122231"/>
                  <a:gd name="connsiteY36" fmla="*/ 378007 h 2234502"/>
                  <a:gd name="connsiteX37" fmla="*/ 451903 w 1122231"/>
                  <a:gd name="connsiteY37" fmla="*/ 370617 h 2234502"/>
                  <a:gd name="connsiteX38" fmla="*/ 474640 w 1122231"/>
                  <a:gd name="connsiteY38" fmla="*/ 354133 h 2234502"/>
                  <a:gd name="connsiteX39" fmla="*/ 492830 w 1122231"/>
                  <a:gd name="connsiteY39" fmla="*/ 343901 h 2234502"/>
                  <a:gd name="connsiteX40" fmla="*/ 498514 w 1122231"/>
                  <a:gd name="connsiteY40" fmla="*/ 340490 h 2234502"/>
                  <a:gd name="connsiteX41" fmla="*/ 508746 w 1122231"/>
                  <a:gd name="connsiteY41" fmla="*/ 335943 h 2234502"/>
                  <a:gd name="connsiteX42" fmla="*/ 532052 w 1122231"/>
                  <a:gd name="connsiteY42" fmla="*/ 326280 h 2234502"/>
                  <a:gd name="connsiteX43" fmla="*/ 553084 w 1122231"/>
                  <a:gd name="connsiteY43" fmla="*/ 319458 h 2234502"/>
                  <a:gd name="connsiteX44" fmla="*/ 575821 w 1122231"/>
                  <a:gd name="connsiteY44" fmla="*/ 313206 h 2234502"/>
                  <a:gd name="connsiteX45" fmla="*/ 613337 w 1122231"/>
                  <a:gd name="connsiteY45" fmla="*/ 306384 h 2234502"/>
                  <a:gd name="connsiteX46" fmla="*/ 647443 w 1122231"/>
                  <a:gd name="connsiteY46" fmla="*/ 304111 h 2234502"/>
                  <a:gd name="connsiteX47" fmla="*/ 669612 w 1122231"/>
                  <a:gd name="connsiteY47" fmla="*/ 305248 h 2234502"/>
                  <a:gd name="connsiteX48" fmla="*/ 689507 w 1122231"/>
                  <a:gd name="connsiteY48" fmla="*/ 309227 h 2234502"/>
                  <a:gd name="connsiteX49" fmla="*/ 690076 w 1122231"/>
                  <a:gd name="connsiteY49" fmla="*/ 309227 h 2234502"/>
                  <a:gd name="connsiteX50" fmla="*/ 707697 w 1122231"/>
                  <a:gd name="connsiteY50" fmla="*/ 315479 h 2234502"/>
                  <a:gd name="connsiteX51" fmla="*/ 723045 w 1122231"/>
                  <a:gd name="connsiteY51" fmla="*/ 324006 h 2234502"/>
                  <a:gd name="connsiteX52" fmla="*/ 725318 w 1122231"/>
                  <a:gd name="connsiteY52" fmla="*/ 325143 h 2234502"/>
                  <a:gd name="connsiteX53" fmla="*/ 752603 w 1122231"/>
                  <a:gd name="connsiteY53" fmla="*/ 355838 h 2234502"/>
                  <a:gd name="connsiteX54" fmla="*/ 772498 w 1122231"/>
                  <a:gd name="connsiteY54" fmla="*/ 454177 h 2234502"/>
                  <a:gd name="connsiteX55" fmla="*/ 597990 w 1122231"/>
                  <a:gd name="connsiteY55" fmla="*/ 829910 h 2234502"/>
                  <a:gd name="connsiteX56" fmla="*/ 572979 w 1122231"/>
                  <a:gd name="connsiteY56" fmla="*/ 862879 h 2234502"/>
                  <a:gd name="connsiteX57" fmla="*/ 437124 w 1122231"/>
                  <a:gd name="connsiteY57" fmla="*/ 1035682 h 2234502"/>
                  <a:gd name="connsiteX58" fmla="*/ 209183 w 1122231"/>
                  <a:gd name="connsiteY58" fmla="*/ 1325013 h 2234502"/>
                  <a:gd name="connsiteX59" fmla="*/ 8526 w 1122231"/>
                  <a:gd name="connsiteY59" fmla="*/ 1794537 h 2234502"/>
                  <a:gd name="connsiteX60" fmla="*/ 0 w 1122231"/>
                  <a:gd name="connsiteY60" fmla="*/ 2234503 h 2234502"/>
                  <a:gd name="connsiteX61" fmla="*/ 80717 w 1122231"/>
                  <a:gd name="connsiteY61" fmla="*/ 2215745 h 2234502"/>
                  <a:gd name="connsiteX62" fmla="*/ 675865 w 1122231"/>
                  <a:gd name="connsiteY62" fmla="*/ 2075342 h 2234502"/>
                  <a:gd name="connsiteX63" fmla="*/ 806604 w 1122231"/>
                  <a:gd name="connsiteY63" fmla="*/ 2044647 h 2234502"/>
                  <a:gd name="connsiteX64" fmla="*/ 1090820 w 1122231"/>
                  <a:gd name="connsiteY64" fmla="*/ 1977572 h 2234502"/>
                  <a:gd name="connsiteX65" fmla="*/ 1099914 w 1122231"/>
                  <a:gd name="connsiteY65" fmla="*/ 1509753 h 2234502"/>
                  <a:gd name="connsiteX66" fmla="*/ 1099914 w 1122231"/>
                  <a:gd name="connsiteY66" fmla="*/ 1502364 h 2234502"/>
                  <a:gd name="connsiteX67" fmla="*/ 1101051 w 1122231"/>
                  <a:gd name="connsiteY67" fmla="*/ 1433583 h 2234502"/>
                  <a:gd name="connsiteX68" fmla="*/ 752603 w 1122231"/>
                  <a:gd name="connsiteY68" fmla="*/ 1516006 h 2234502"/>
                  <a:gd name="connsiteX69" fmla="*/ 747487 w 1122231"/>
                  <a:gd name="connsiteY69" fmla="*/ 1764410 h 2234502"/>
                  <a:gd name="connsiteX70" fmla="*/ 435418 w 1122231"/>
                  <a:gd name="connsiteY70" fmla="*/ 1837738 h 2234502"/>
                  <a:gd name="connsiteX71" fmla="*/ 354701 w 1122231"/>
                  <a:gd name="connsiteY71" fmla="*/ 1856496 h 2234502"/>
                  <a:gd name="connsiteX72" fmla="*/ 356975 w 1122231"/>
                  <a:gd name="connsiteY72" fmla="*/ 1745652 h 2234502"/>
                  <a:gd name="connsiteX73" fmla="*/ 358112 w 1122231"/>
                  <a:gd name="connsiteY73" fmla="*/ 1726326 h 2234502"/>
                  <a:gd name="connsiteX74" fmla="*/ 360385 w 1122231"/>
                  <a:gd name="connsiteY74" fmla="*/ 1710978 h 2234502"/>
                  <a:gd name="connsiteX75" fmla="*/ 362091 w 1122231"/>
                  <a:gd name="connsiteY75" fmla="*/ 1701314 h 2234502"/>
                  <a:gd name="connsiteX76" fmla="*/ 367775 w 1122231"/>
                  <a:gd name="connsiteY76" fmla="*/ 1676304 h 2234502"/>
                  <a:gd name="connsiteX77" fmla="*/ 373459 w 1122231"/>
                  <a:gd name="connsiteY77" fmla="*/ 1656408 h 2234502"/>
                  <a:gd name="connsiteX78" fmla="*/ 375733 w 1122231"/>
                  <a:gd name="connsiteY78" fmla="*/ 1649019 h 2234502"/>
                  <a:gd name="connsiteX79" fmla="*/ 389375 w 1122231"/>
                  <a:gd name="connsiteY79" fmla="*/ 1610934 h 2234502"/>
                  <a:gd name="connsiteX80" fmla="*/ 391649 w 1122231"/>
                  <a:gd name="connsiteY80" fmla="*/ 1604681 h 2234502"/>
                  <a:gd name="connsiteX81" fmla="*/ 414386 w 1122231"/>
                  <a:gd name="connsiteY81" fmla="*/ 1555228 h 2234502"/>
                  <a:gd name="connsiteX82" fmla="*/ 415523 w 1122231"/>
                  <a:gd name="connsiteY82" fmla="*/ 1552954 h 2234502"/>
                  <a:gd name="connsiteX83" fmla="*/ 423481 w 1122231"/>
                  <a:gd name="connsiteY83" fmla="*/ 1537606 h 2234502"/>
                  <a:gd name="connsiteX84" fmla="*/ 529778 w 1122231"/>
                  <a:gd name="connsiteY84" fmla="*/ 1365940 h 2234502"/>
                  <a:gd name="connsiteX85" fmla="*/ 556494 w 1122231"/>
                  <a:gd name="connsiteY85" fmla="*/ 1328424 h 2234502"/>
                  <a:gd name="connsiteX86" fmla="*/ 725887 w 1122231"/>
                  <a:gd name="connsiteY86" fmla="*/ 1104462 h 2234502"/>
                  <a:gd name="connsiteX87" fmla="*/ 821383 w 1122231"/>
                  <a:gd name="connsiteY87" fmla="*/ 979975 h 2234502"/>
                  <a:gd name="connsiteX88" fmla="*/ 821952 w 1122231"/>
                  <a:gd name="connsiteY88" fmla="*/ 979407 h 2234502"/>
                  <a:gd name="connsiteX89" fmla="*/ 822520 w 1122231"/>
                  <a:gd name="connsiteY89" fmla="*/ 978838 h 2234502"/>
                  <a:gd name="connsiteX90" fmla="*/ 920858 w 1122231"/>
                  <a:gd name="connsiteY90" fmla="*/ 851510 h 2234502"/>
                  <a:gd name="connsiteX91" fmla="*/ 962923 w 1122231"/>
                  <a:gd name="connsiteY91" fmla="*/ 787277 h 2234502"/>
                  <a:gd name="connsiteX92" fmla="*/ 966902 w 1122231"/>
                  <a:gd name="connsiteY92" fmla="*/ 781024 h 2234502"/>
                  <a:gd name="connsiteX93" fmla="*/ 1032839 w 1122231"/>
                  <a:gd name="connsiteY93" fmla="*/ 665064 h 2234502"/>
                  <a:gd name="connsiteX94" fmla="*/ 1046482 w 1122231"/>
                  <a:gd name="connsiteY94" fmla="*/ 637780 h 2234502"/>
                  <a:gd name="connsiteX95" fmla="*/ 1059556 w 1122231"/>
                  <a:gd name="connsiteY95" fmla="*/ 609927 h 2234502"/>
                  <a:gd name="connsiteX96" fmla="*/ 1076040 w 1122231"/>
                  <a:gd name="connsiteY96" fmla="*/ 570137 h 2234502"/>
                  <a:gd name="connsiteX97" fmla="*/ 1078883 w 1122231"/>
                  <a:gd name="connsiteY97" fmla="*/ 563315 h 2234502"/>
                  <a:gd name="connsiteX98" fmla="*/ 1084567 w 1122231"/>
                  <a:gd name="connsiteY98" fmla="*/ 547968 h 2234502"/>
                  <a:gd name="connsiteX99" fmla="*/ 1091956 w 1122231"/>
                  <a:gd name="connsiteY99" fmla="*/ 526367 h 2234502"/>
                  <a:gd name="connsiteX100" fmla="*/ 1097641 w 1122231"/>
                  <a:gd name="connsiteY100" fmla="*/ 508177 h 2234502"/>
                  <a:gd name="connsiteX101" fmla="*/ 1112420 w 1122231"/>
                  <a:gd name="connsiteY101" fmla="*/ 450197 h 2234502"/>
                  <a:gd name="connsiteX102" fmla="*/ 1118104 w 1122231"/>
                  <a:gd name="connsiteY102" fmla="*/ 417797 h 2234502"/>
                  <a:gd name="connsiteX103" fmla="*/ 1122083 w 1122231"/>
                  <a:gd name="connsiteY103" fmla="*/ 370617 h 2234502"/>
                  <a:gd name="connsiteX104" fmla="*/ 1119809 w 1122231"/>
                  <a:gd name="connsiteY104" fmla="*/ 311500 h 2234502"/>
                  <a:gd name="connsiteX105" fmla="*/ 1076609 w 1122231"/>
                  <a:gd name="connsiteY105" fmla="*/ 413818 h 2234502"/>
                  <a:gd name="connsiteX106" fmla="*/ 1071493 w 1122231"/>
                  <a:gd name="connsiteY106" fmla="*/ 441671 h 2234502"/>
                  <a:gd name="connsiteX107" fmla="*/ 1070924 w 1122231"/>
                  <a:gd name="connsiteY107" fmla="*/ 443945 h 2234502"/>
                  <a:gd name="connsiteX108" fmla="*/ 1057282 w 1122231"/>
                  <a:gd name="connsiteY108" fmla="*/ 498514 h 2234502"/>
                  <a:gd name="connsiteX109" fmla="*/ 1052166 w 1122231"/>
                  <a:gd name="connsiteY109" fmla="*/ 516136 h 2234502"/>
                  <a:gd name="connsiteX110" fmla="*/ 1045913 w 1122231"/>
                  <a:gd name="connsiteY110" fmla="*/ 533757 h 2234502"/>
                  <a:gd name="connsiteX111" fmla="*/ 1045345 w 1122231"/>
                  <a:gd name="connsiteY111" fmla="*/ 536031 h 2234502"/>
                  <a:gd name="connsiteX112" fmla="*/ 1044777 w 1122231"/>
                  <a:gd name="connsiteY112" fmla="*/ 539441 h 2234502"/>
                  <a:gd name="connsiteX113" fmla="*/ 1040798 w 1122231"/>
                  <a:gd name="connsiteY113" fmla="*/ 549673 h 2234502"/>
                  <a:gd name="connsiteX114" fmla="*/ 1039092 w 1122231"/>
                  <a:gd name="connsiteY114" fmla="*/ 553084 h 2234502"/>
                  <a:gd name="connsiteX115" fmla="*/ 1037387 w 1122231"/>
                  <a:gd name="connsiteY115" fmla="*/ 557631 h 2234502"/>
                  <a:gd name="connsiteX116" fmla="*/ 1021471 w 1122231"/>
                  <a:gd name="connsiteY116" fmla="*/ 595147 h 2234502"/>
                  <a:gd name="connsiteX117" fmla="*/ 1009534 w 1122231"/>
                  <a:gd name="connsiteY117" fmla="*/ 621295 h 2234502"/>
                  <a:gd name="connsiteX118" fmla="*/ 996460 w 1122231"/>
                  <a:gd name="connsiteY118" fmla="*/ 647443 h 2234502"/>
                  <a:gd name="connsiteX119" fmla="*/ 931091 w 1122231"/>
                  <a:gd name="connsiteY119" fmla="*/ 761698 h 2234502"/>
                  <a:gd name="connsiteX120" fmla="*/ 928248 w 1122231"/>
                  <a:gd name="connsiteY120" fmla="*/ 766245 h 2234502"/>
                  <a:gd name="connsiteX121" fmla="*/ 887321 w 1122231"/>
                  <a:gd name="connsiteY121" fmla="*/ 827636 h 2234502"/>
                  <a:gd name="connsiteX122" fmla="*/ 788983 w 1122231"/>
                  <a:gd name="connsiteY122" fmla="*/ 954964 h 2234502"/>
                  <a:gd name="connsiteX123" fmla="*/ 788414 w 1122231"/>
                  <a:gd name="connsiteY123" fmla="*/ 955533 h 2234502"/>
                  <a:gd name="connsiteX124" fmla="*/ 787846 w 1122231"/>
                  <a:gd name="connsiteY124" fmla="*/ 956101 h 2234502"/>
                  <a:gd name="connsiteX125" fmla="*/ 691781 w 1122231"/>
                  <a:gd name="connsiteY125" fmla="*/ 1080588 h 2234502"/>
                  <a:gd name="connsiteX126" fmla="*/ 521820 w 1122231"/>
                  <a:gd name="connsiteY126" fmla="*/ 1305686 h 2234502"/>
                  <a:gd name="connsiteX127" fmla="*/ 494535 w 1122231"/>
                  <a:gd name="connsiteY127" fmla="*/ 1343203 h 2234502"/>
                  <a:gd name="connsiteX128" fmla="*/ 385965 w 1122231"/>
                  <a:gd name="connsiteY128" fmla="*/ 1517711 h 2234502"/>
                  <a:gd name="connsiteX129" fmla="*/ 377438 w 1122231"/>
                  <a:gd name="connsiteY129" fmla="*/ 1533059 h 2234502"/>
                  <a:gd name="connsiteX130" fmla="*/ 374028 w 1122231"/>
                  <a:gd name="connsiteY130" fmla="*/ 1540449 h 2234502"/>
                  <a:gd name="connsiteX131" fmla="*/ 352427 w 1122231"/>
                  <a:gd name="connsiteY131" fmla="*/ 1587628 h 2234502"/>
                  <a:gd name="connsiteX132" fmla="*/ 348449 w 1122231"/>
                  <a:gd name="connsiteY132" fmla="*/ 1598429 h 2234502"/>
                  <a:gd name="connsiteX133" fmla="*/ 334806 w 1122231"/>
                  <a:gd name="connsiteY133" fmla="*/ 1636513 h 2234502"/>
                  <a:gd name="connsiteX134" fmla="*/ 332532 w 1122231"/>
                  <a:gd name="connsiteY134" fmla="*/ 1645040 h 2234502"/>
                  <a:gd name="connsiteX135" fmla="*/ 326848 w 1122231"/>
                  <a:gd name="connsiteY135" fmla="*/ 1666640 h 2234502"/>
                  <a:gd name="connsiteX136" fmla="*/ 320595 w 1122231"/>
                  <a:gd name="connsiteY136" fmla="*/ 1694493 h 2234502"/>
                  <a:gd name="connsiteX137" fmla="*/ 318321 w 1122231"/>
                  <a:gd name="connsiteY137" fmla="*/ 1706430 h 2234502"/>
                  <a:gd name="connsiteX138" fmla="*/ 316616 w 1122231"/>
                  <a:gd name="connsiteY138" fmla="*/ 1721778 h 2234502"/>
                  <a:gd name="connsiteX139" fmla="*/ 314911 w 1122231"/>
                  <a:gd name="connsiteY139" fmla="*/ 1745652 h 2234502"/>
                  <a:gd name="connsiteX140" fmla="*/ 312637 w 1122231"/>
                  <a:gd name="connsiteY140" fmla="*/ 1856496 h 2234502"/>
                  <a:gd name="connsiteX141" fmla="*/ 327985 w 1122231"/>
                  <a:gd name="connsiteY141" fmla="*/ 1890034 h 2234502"/>
                  <a:gd name="connsiteX142" fmla="*/ 354133 w 1122231"/>
                  <a:gd name="connsiteY142" fmla="*/ 1899129 h 2234502"/>
                  <a:gd name="connsiteX143" fmla="*/ 363796 w 1122231"/>
                  <a:gd name="connsiteY143" fmla="*/ 1897992 h 2234502"/>
                  <a:gd name="connsiteX144" fmla="*/ 433713 w 1122231"/>
                  <a:gd name="connsiteY144" fmla="*/ 1881507 h 2234502"/>
                  <a:gd name="connsiteX145" fmla="*/ 756582 w 1122231"/>
                  <a:gd name="connsiteY145" fmla="*/ 1805906 h 2234502"/>
                  <a:gd name="connsiteX146" fmla="*/ 788983 w 1122231"/>
                  <a:gd name="connsiteY146" fmla="*/ 1766116 h 2234502"/>
                  <a:gd name="connsiteX147" fmla="*/ 792961 w 1122231"/>
                  <a:gd name="connsiteY147" fmla="*/ 1550112 h 2234502"/>
                  <a:gd name="connsiteX148" fmla="*/ 1057851 w 1122231"/>
                  <a:gd name="connsiteY148" fmla="*/ 1487584 h 2234502"/>
                  <a:gd name="connsiteX149" fmla="*/ 1057282 w 1122231"/>
                  <a:gd name="connsiteY149" fmla="*/ 1509185 h 2234502"/>
                  <a:gd name="connsiteX150" fmla="*/ 1057282 w 1122231"/>
                  <a:gd name="connsiteY150" fmla="*/ 1513164 h 2234502"/>
                  <a:gd name="connsiteX151" fmla="*/ 1048756 w 1122231"/>
                  <a:gd name="connsiteY151" fmla="*/ 1944603 h 2234502"/>
                  <a:gd name="connsiteX152" fmla="*/ 796372 w 1122231"/>
                  <a:gd name="connsiteY152" fmla="*/ 2004288 h 2234502"/>
                  <a:gd name="connsiteX153" fmla="*/ 665633 w 1122231"/>
                  <a:gd name="connsiteY153" fmla="*/ 2035552 h 2234502"/>
                  <a:gd name="connsiteX154" fmla="*/ 81286 w 1122231"/>
                  <a:gd name="connsiteY154" fmla="*/ 2172544 h 2234502"/>
                  <a:gd name="connsiteX155" fmla="*/ 42632 w 1122231"/>
                  <a:gd name="connsiteY155" fmla="*/ 2181639 h 2234502"/>
                  <a:gd name="connsiteX156" fmla="*/ 50022 w 1122231"/>
                  <a:gd name="connsiteY156" fmla="*/ 1795674 h 2234502"/>
                  <a:gd name="connsiteX157" fmla="*/ 242152 w 1122231"/>
                  <a:gd name="connsiteY157" fmla="*/ 1351161 h 2234502"/>
                  <a:gd name="connsiteX158" fmla="*/ 470093 w 1122231"/>
                  <a:gd name="connsiteY158" fmla="*/ 1061261 h 2234502"/>
                  <a:gd name="connsiteX159" fmla="*/ 541147 w 1122231"/>
                  <a:gd name="connsiteY159" fmla="*/ 971449 h 2234502"/>
                  <a:gd name="connsiteX160" fmla="*/ 605948 w 1122231"/>
                  <a:gd name="connsiteY160" fmla="*/ 889026 h 2234502"/>
                  <a:gd name="connsiteX161" fmla="*/ 620727 w 1122231"/>
                  <a:gd name="connsiteY161" fmla="*/ 870268 h 2234502"/>
                  <a:gd name="connsiteX162" fmla="*/ 631527 w 1122231"/>
                  <a:gd name="connsiteY162" fmla="*/ 854920 h 2234502"/>
                  <a:gd name="connsiteX163" fmla="*/ 813993 w 1122231"/>
                  <a:gd name="connsiteY163" fmla="*/ 455313 h 2234502"/>
                  <a:gd name="connsiteX164" fmla="*/ 805467 w 1122231"/>
                  <a:gd name="connsiteY164" fmla="*/ 376301 h 2234502"/>
                  <a:gd name="connsiteX165" fmla="*/ 749193 w 1122231"/>
                  <a:gd name="connsiteY165" fmla="*/ 291037 h 2234502"/>
                  <a:gd name="connsiteX166" fmla="*/ 745782 w 1122231"/>
                  <a:gd name="connsiteY166" fmla="*/ 288763 h 2234502"/>
                  <a:gd name="connsiteX167" fmla="*/ 723613 w 1122231"/>
                  <a:gd name="connsiteY167" fmla="*/ 276826 h 2234502"/>
                  <a:gd name="connsiteX168" fmla="*/ 700307 w 1122231"/>
                  <a:gd name="connsiteY168" fmla="*/ 268300 h 2234502"/>
                  <a:gd name="connsiteX169" fmla="*/ 698034 w 1122231"/>
                  <a:gd name="connsiteY169" fmla="*/ 267731 h 2234502"/>
                  <a:gd name="connsiteX170" fmla="*/ 674728 w 1122231"/>
                  <a:gd name="connsiteY170" fmla="*/ 263752 h 2234502"/>
                  <a:gd name="connsiteX171" fmla="*/ 647443 w 1122231"/>
                  <a:gd name="connsiteY171" fmla="*/ 262047 h 2234502"/>
                  <a:gd name="connsiteX172" fmla="*/ 607085 w 1122231"/>
                  <a:gd name="connsiteY172" fmla="*/ 264889 h 2234502"/>
                  <a:gd name="connsiteX173" fmla="*/ 565021 w 1122231"/>
                  <a:gd name="connsiteY173" fmla="*/ 272279 h 2234502"/>
                  <a:gd name="connsiteX174" fmla="*/ 559336 w 1122231"/>
                  <a:gd name="connsiteY174" fmla="*/ 273984 h 2234502"/>
                  <a:gd name="connsiteX175" fmla="*/ 540010 w 1122231"/>
                  <a:gd name="connsiteY175" fmla="*/ 279668 h 2234502"/>
                  <a:gd name="connsiteX176" fmla="*/ 517272 w 1122231"/>
                  <a:gd name="connsiteY176" fmla="*/ 287058 h 2234502"/>
                  <a:gd name="connsiteX177" fmla="*/ 492262 w 1122231"/>
                  <a:gd name="connsiteY177" fmla="*/ 297290 h 2234502"/>
                  <a:gd name="connsiteX178" fmla="*/ 480893 w 1122231"/>
                  <a:gd name="connsiteY178" fmla="*/ 302405 h 2234502"/>
                  <a:gd name="connsiteX179" fmla="*/ 472367 w 1122231"/>
                  <a:gd name="connsiteY179" fmla="*/ 306953 h 2234502"/>
                  <a:gd name="connsiteX180" fmla="*/ 451903 w 1122231"/>
                  <a:gd name="connsiteY180" fmla="*/ 318890 h 2234502"/>
                  <a:gd name="connsiteX181" fmla="*/ 425187 w 1122231"/>
                  <a:gd name="connsiteY181" fmla="*/ 338785 h 2234502"/>
                  <a:gd name="connsiteX182" fmla="*/ 414955 w 1122231"/>
                  <a:gd name="connsiteY182" fmla="*/ 347311 h 2234502"/>
                  <a:gd name="connsiteX183" fmla="*/ 406997 w 1122231"/>
                  <a:gd name="connsiteY183" fmla="*/ 355269 h 2234502"/>
                  <a:gd name="connsiteX184" fmla="*/ 381986 w 1122231"/>
                  <a:gd name="connsiteY184" fmla="*/ 385396 h 2234502"/>
                  <a:gd name="connsiteX185" fmla="*/ 370049 w 1122231"/>
                  <a:gd name="connsiteY185" fmla="*/ 404155 h 2234502"/>
                  <a:gd name="connsiteX186" fmla="*/ 367775 w 1122231"/>
                  <a:gd name="connsiteY186" fmla="*/ 408134 h 2234502"/>
                  <a:gd name="connsiteX187" fmla="*/ 360954 w 1122231"/>
                  <a:gd name="connsiteY187" fmla="*/ 420071 h 2234502"/>
                  <a:gd name="connsiteX188" fmla="*/ 359249 w 1122231"/>
                  <a:gd name="connsiteY188" fmla="*/ 424050 h 2234502"/>
                  <a:gd name="connsiteX189" fmla="*/ 358680 w 1122231"/>
                  <a:gd name="connsiteY189" fmla="*/ 426323 h 2234502"/>
                  <a:gd name="connsiteX190" fmla="*/ 355269 w 1122231"/>
                  <a:gd name="connsiteY190" fmla="*/ 434281 h 2234502"/>
                  <a:gd name="connsiteX191" fmla="*/ 347880 w 1122231"/>
                  <a:gd name="connsiteY191" fmla="*/ 455882 h 2234502"/>
                  <a:gd name="connsiteX192" fmla="*/ 341627 w 1122231"/>
                  <a:gd name="connsiteY192" fmla="*/ 479188 h 2234502"/>
                  <a:gd name="connsiteX193" fmla="*/ 339922 w 1122231"/>
                  <a:gd name="connsiteY193" fmla="*/ 487714 h 2234502"/>
                  <a:gd name="connsiteX194" fmla="*/ 337648 w 1122231"/>
                  <a:gd name="connsiteY194" fmla="*/ 500788 h 2234502"/>
                  <a:gd name="connsiteX195" fmla="*/ 335374 w 1122231"/>
                  <a:gd name="connsiteY195" fmla="*/ 522388 h 2234502"/>
                  <a:gd name="connsiteX196" fmla="*/ 334238 w 1122231"/>
                  <a:gd name="connsiteY196" fmla="*/ 545694 h 2234502"/>
                  <a:gd name="connsiteX197" fmla="*/ 331964 w 1122231"/>
                  <a:gd name="connsiteY197" fmla="*/ 643464 h 2234502"/>
                  <a:gd name="connsiteX198" fmla="*/ 109707 w 1122231"/>
                  <a:gd name="connsiteY198" fmla="*/ 695191 h 2234502"/>
                  <a:gd name="connsiteX199" fmla="*/ 71054 w 1122231"/>
                  <a:gd name="connsiteY199" fmla="*/ 704286 h 2234502"/>
                  <a:gd name="connsiteX200" fmla="*/ 72759 w 1122231"/>
                  <a:gd name="connsiteY200" fmla="*/ 628685 h 2234502"/>
                  <a:gd name="connsiteX201" fmla="*/ 222257 w 1122231"/>
                  <a:gd name="connsiteY201" fmla="*/ 272279 h 2234502"/>
                  <a:gd name="connsiteX202" fmla="*/ 590600 w 1122231"/>
                  <a:gd name="connsiteY202" fmla="*/ 63096 h 2234502"/>
                  <a:gd name="connsiteX203" fmla="*/ 676433 w 1122231"/>
                  <a:gd name="connsiteY203" fmla="*/ 47180 h 2234502"/>
                  <a:gd name="connsiteX204" fmla="*/ 758856 w 1122231"/>
                  <a:gd name="connsiteY204" fmla="*/ 41495 h 2234502"/>
                  <a:gd name="connsiteX205" fmla="*/ 846394 w 1122231"/>
                  <a:gd name="connsiteY205" fmla="*/ 50022 h 2234502"/>
                  <a:gd name="connsiteX206" fmla="*/ 953828 w 1122231"/>
                  <a:gd name="connsiteY206" fmla="*/ 89244 h 2234502"/>
                  <a:gd name="connsiteX207" fmla="*/ 969175 w 1122231"/>
                  <a:gd name="connsiteY207" fmla="*/ 98907 h 2234502"/>
                  <a:gd name="connsiteX208" fmla="*/ 1014081 w 1122231"/>
                  <a:gd name="connsiteY208" fmla="*/ 139834 h 2234502"/>
                  <a:gd name="connsiteX209" fmla="*/ 1016355 w 1122231"/>
                  <a:gd name="connsiteY209" fmla="*/ 142108 h 2234502"/>
                  <a:gd name="connsiteX210" fmla="*/ 1018060 w 1122231"/>
                  <a:gd name="connsiteY210" fmla="*/ 144382 h 2234502"/>
                  <a:gd name="connsiteX211" fmla="*/ 1028292 w 1122231"/>
                  <a:gd name="connsiteY211" fmla="*/ 157455 h 2234502"/>
                  <a:gd name="connsiteX212" fmla="*/ 1034545 w 1122231"/>
                  <a:gd name="connsiteY212" fmla="*/ 167687 h 2234502"/>
                  <a:gd name="connsiteX213" fmla="*/ 1039092 w 1122231"/>
                  <a:gd name="connsiteY213" fmla="*/ 176214 h 2234502"/>
                  <a:gd name="connsiteX214" fmla="*/ 1041366 w 1122231"/>
                  <a:gd name="connsiteY214" fmla="*/ 180761 h 2234502"/>
                  <a:gd name="connsiteX215" fmla="*/ 1053303 w 1122231"/>
                  <a:gd name="connsiteY215" fmla="*/ 206909 h 2234502"/>
                  <a:gd name="connsiteX216" fmla="*/ 1054440 w 1122231"/>
                  <a:gd name="connsiteY216" fmla="*/ 209183 h 2234502"/>
                  <a:gd name="connsiteX217" fmla="*/ 1056714 w 1122231"/>
                  <a:gd name="connsiteY217" fmla="*/ 216572 h 2234502"/>
                  <a:gd name="connsiteX218" fmla="*/ 1061261 w 1122231"/>
                  <a:gd name="connsiteY218" fmla="*/ 230215 h 2234502"/>
                  <a:gd name="connsiteX219" fmla="*/ 1065808 w 1122231"/>
                  <a:gd name="connsiteY219" fmla="*/ 246699 h 2234502"/>
                  <a:gd name="connsiteX220" fmla="*/ 1066377 w 1122231"/>
                  <a:gd name="connsiteY220" fmla="*/ 250678 h 2234502"/>
                  <a:gd name="connsiteX221" fmla="*/ 1076609 w 1122231"/>
                  <a:gd name="connsiteY221" fmla="*/ 315479 h 2234502"/>
                  <a:gd name="connsiteX222" fmla="*/ 1078883 w 1122231"/>
                  <a:gd name="connsiteY222" fmla="*/ 370617 h 2234502"/>
                  <a:gd name="connsiteX223" fmla="*/ 1076609 w 1122231"/>
                  <a:gd name="connsiteY223" fmla="*/ 413818 h 223450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</a:cxnLst>
                <a:rect l="l" t="t" r="r" b="b"/>
                <a:pathLst>
                  <a:path w="1122231" h="2234502">
                    <a:moveTo>
                      <a:pt x="1119809" y="311500"/>
                    </a:moveTo>
                    <a:cubicBezTo>
                      <a:pt x="1119809" y="310932"/>
                      <a:pt x="1119809" y="310932"/>
                      <a:pt x="1119809" y="310932"/>
                    </a:cubicBezTo>
                    <a:cubicBezTo>
                      <a:pt x="1119809" y="310363"/>
                      <a:pt x="1119809" y="310363"/>
                      <a:pt x="1119809" y="310363"/>
                    </a:cubicBezTo>
                    <a:cubicBezTo>
                      <a:pt x="1117536" y="285921"/>
                      <a:pt x="1114125" y="262047"/>
                      <a:pt x="1108441" y="241015"/>
                    </a:cubicBezTo>
                    <a:cubicBezTo>
                      <a:pt x="1107872" y="239878"/>
                      <a:pt x="1107872" y="238741"/>
                      <a:pt x="1107872" y="237036"/>
                    </a:cubicBezTo>
                    <a:cubicBezTo>
                      <a:pt x="1106167" y="230215"/>
                      <a:pt x="1104462" y="223393"/>
                      <a:pt x="1102188" y="217141"/>
                    </a:cubicBezTo>
                    <a:cubicBezTo>
                      <a:pt x="1099914" y="209751"/>
                      <a:pt x="1097072" y="202930"/>
                      <a:pt x="1094799" y="195540"/>
                    </a:cubicBezTo>
                    <a:cubicBezTo>
                      <a:pt x="1094230" y="194403"/>
                      <a:pt x="1093662" y="193267"/>
                      <a:pt x="1093093" y="191561"/>
                    </a:cubicBezTo>
                    <a:cubicBezTo>
                      <a:pt x="1089114" y="181330"/>
                      <a:pt x="1084567" y="171666"/>
                      <a:pt x="1078883" y="162003"/>
                    </a:cubicBezTo>
                    <a:cubicBezTo>
                      <a:pt x="1077746" y="159729"/>
                      <a:pt x="1076609" y="156887"/>
                      <a:pt x="1075472" y="154613"/>
                    </a:cubicBezTo>
                    <a:cubicBezTo>
                      <a:pt x="1074904" y="153476"/>
                      <a:pt x="1073767" y="151771"/>
                      <a:pt x="1073198" y="150066"/>
                    </a:cubicBezTo>
                    <a:cubicBezTo>
                      <a:pt x="1070356" y="144382"/>
                      <a:pt x="1066377" y="138129"/>
                      <a:pt x="1062398" y="133013"/>
                    </a:cubicBezTo>
                    <a:cubicBezTo>
                      <a:pt x="1058988" y="128465"/>
                      <a:pt x="1055577" y="123918"/>
                      <a:pt x="1052166" y="119371"/>
                    </a:cubicBezTo>
                    <a:cubicBezTo>
                      <a:pt x="1051029" y="117665"/>
                      <a:pt x="1049892" y="115960"/>
                      <a:pt x="1048187" y="114255"/>
                    </a:cubicBezTo>
                    <a:cubicBezTo>
                      <a:pt x="1039661" y="104023"/>
                      <a:pt x="1030566" y="94360"/>
                      <a:pt x="1020334" y="85833"/>
                    </a:cubicBezTo>
                    <a:cubicBezTo>
                      <a:pt x="1012376" y="78444"/>
                      <a:pt x="1003850" y="71622"/>
                      <a:pt x="994186" y="65370"/>
                    </a:cubicBezTo>
                    <a:cubicBezTo>
                      <a:pt x="988502" y="61391"/>
                      <a:pt x="982818" y="57980"/>
                      <a:pt x="976565" y="54001"/>
                    </a:cubicBezTo>
                    <a:cubicBezTo>
                      <a:pt x="915174" y="17621"/>
                      <a:pt x="843552" y="0"/>
                      <a:pt x="759424" y="0"/>
                    </a:cubicBezTo>
                    <a:cubicBezTo>
                      <a:pt x="731571" y="0"/>
                      <a:pt x="702012" y="1705"/>
                      <a:pt x="671317" y="5684"/>
                    </a:cubicBezTo>
                    <a:cubicBezTo>
                      <a:pt x="642327" y="9663"/>
                      <a:pt x="612769" y="15348"/>
                      <a:pt x="581505" y="22169"/>
                    </a:cubicBezTo>
                    <a:cubicBezTo>
                      <a:pt x="425755" y="58548"/>
                      <a:pt x="296153" y="132444"/>
                      <a:pt x="191561" y="243289"/>
                    </a:cubicBezTo>
                    <a:cubicBezTo>
                      <a:pt x="86970" y="354133"/>
                      <a:pt x="33538" y="482030"/>
                      <a:pt x="30695" y="627548"/>
                    </a:cubicBezTo>
                    <a:lnTo>
                      <a:pt x="28422" y="757719"/>
                    </a:lnTo>
                    <a:lnTo>
                      <a:pt x="109139" y="738961"/>
                    </a:lnTo>
                    <a:lnTo>
                      <a:pt x="373459" y="677002"/>
                    </a:lnTo>
                    <a:lnTo>
                      <a:pt x="375733" y="546831"/>
                    </a:lnTo>
                    <a:cubicBezTo>
                      <a:pt x="375733" y="540010"/>
                      <a:pt x="376302" y="533188"/>
                      <a:pt x="376870" y="526936"/>
                    </a:cubicBezTo>
                    <a:cubicBezTo>
                      <a:pt x="377438" y="520115"/>
                      <a:pt x="377438" y="513862"/>
                      <a:pt x="379144" y="507609"/>
                    </a:cubicBezTo>
                    <a:cubicBezTo>
                      <a:pt x="379712" y="503062"/>
                      <a:pt x="380281" y="498514"/>
                      <a:pt x="381418" y="493967"/>
                    </a:cubicBezTo>
                    <a:cubicBezTo>
                      <a:pt x="381418" y="492830"/>
                      <a:pt x="381986" y="491693"/>
                      <a:pt x="381986" y="489988"/>
                    </a:cubicBezTo>
                    <a:cubicBezTo>
                      <a:pt x="383691" y="482598"/>
                      <a:pt x="385397" y="475208"/>
                      <a:pt x="387670" y="468387"/>
                    </a:cubicBezTo>
                    <a:cubicBezTo>
                      <a:pt x="389375" y="461566"/>
                      <a:pt x="391649" y="455313"/>
                      <a:pt x="394491" y="449061"/>
                    </a:cubicBezTo>
                    <a:cubicBezTo>
                      <a:pt x="395628" y="445082"/>
                      <a:pt x="397334" y="441671"/>
                      <a:pt x="398470" y="438829"/>
                    </a:cubicBezTo>
                    <a:cubicBezTo>
                      <a:pt x="400744" y="433713"/>
                      <a:pt x="404155" y="428597"/>
                      <a:pt x="406428" y="424050"/>
                    </a:cubicBezTo>
                    <a:cubicBezTo>
                      <a:pt x="409270" y="418934"/>
                      <a:pt x="412113" y="414386"/>
                      <a:pt x="415523" y="409839"/>
                    </a:cubicBezTo>
                    <a:cubicBezTo>
                      <a:pt x="421776" y="401312"/>
                      <a:pt x="428597" y="392786"/>
                      <a:pt x="436555" y="384828"/>
                    </a:cubicBezTo>
                    <a:cubicBezTo>
                      <a:pt x="438829" y="382554"/>
                      <a:pt x="440534" y="380280"/>
                      <a:pt x="443376" y="378007"/>
                    </a:cubicBezTo>
                    <a:cubicBezTo>
                      <a:pt x="445650" y="375733"/>
                      <a:pt x="449061" y="372891"/>
                      <a:pt x="451903" y="370617"/>
                    </a:cubicBezTo>
                    <a:cubicBezTo>
                      <a:pt x="459293" y="364364"/>
                      <a:pt x="466682" y="358680"/>
                      <a:pt x="474640" y="354133"/>
                    </a:cubicBezTo>
                    <a:cubicBezTo>
                      <a:pt x="480324" y="350154"/>
                      <a:pt x="486577" y="346743"/>
                      <a:pt x="492830" y="343901"/>
                    </a:cubicBezTo>
                    <a:cubicBezTo>
                      <a:pt x="495104" y="342764"/>
                      <a:pt x="496809" y="341627"/>
                      <a:pt x="498514" y="340490"/>
                    </a:cubicBezTo>
                    <a:cubicBezTo>
                      <a:pt x="501925" y="338785"/>
                      <a:pt x="505335" y="337080"/>
                      <a:pt x="508746" y="335943"/>
                    </a:cubicBezTo>
                    <a:cubicBezTo>
                      <a:pt x="516136" y="331964"/>
                      <a:pt x="524094" y="329122"/>
                      <a:pt x="532052" y="326280"/>
                    </a:cubicBezTo>
                    <a:cubicBezTo>
                      <a:pt x="538873" y="324006"/>
                      <a:pt x="545694" y="321732"/>
                      <a:pt x="553084" y="319458"/>
                    </a:cubicBezTo>
                    <a:cubicBezTo>
                      <a:pt x="560473" y="317185"/>
                      <a:pt x="567863" y="315479"/>
                      <a:pt x="575821" y="313206"/>
                    </a:cubicBezTo>
                    <a:cubicBezTo>
                      <a:pt x="588895" y="310363"/>
                      <a:pt x="601400" y="308090"/>
                      <a:pt x="613337" y="306384"/>
                    </a:cubicBezTo>
                    <a:cubicBezTo>
                      <a:pt x="625274" y="304679"/>
                      <a:pt x="636643" y="304111"/>
                      <a:pt x="647443" y="304111"/>
                    </a:cubicBezTo>
                    <a:cubicBezTo>
                      <a:pt x="655401" y="304111"/>
                      <a:pt x="662791" y="304679"/>
                      <a:pt x="669612" y="305248"/>
                    </a:cubicBezTo>
                    <a:cubicBezTo>
                      <a:pt x="677002" y="305816"/>
                      <a:pt x="683254" y="307521"/>
                      <a:pt x="689507" y="309227"/>
                    </a:cubicBezTo>
                    <a:cubicBezTo>
                      <a:pt x="690076" y="309227"/>
                      <a:pt x="690076" y="309227"/>
                      <a:pt x="690076" y="309227"/>
                    </a:cubicBezTo>
                    <a:cubicBezTo>
                      <a:pt x="696328" y="310932"/>
                      <a:pt x="702012" y="313206"/>
                      <a:pt x="707697" y="315479"/>
                    </a:cubicBezTo>
                    <a:cubicBezTo>
                      <a:pt x="713381" y="317753"/>
                      <a:pt x="717929" y="320595"/>
                      <a:pt x="723045" y="324006"/>
                    </a:cubicBezTo>
                    <a:cubicBezTo>
                      <a:pt x="723613" y="324574"/>
                      <a:pt x="724181" y="324574"/>
                      <a:pt x="725318" y="325143"/>
                    </a:cubicBezTo>
                    <a:cubicBezTo>
                      <a:pt x="736118" y="333101"/>
                      <a:pt x="745213" y="343332"/>
                      <a:pt x="752603" y="355838"/>
                    </a:cubicBezTo>
                    <a:cubicBezTo>
                      <a:pt x="766814" y="380280"/>
                      <a:pt x="773635" y="412681"/>
                      <a:pt x="772498" y="454177"/>
                    </a:cubicBezTo>
                    <a:cubicBezTo>
                      <a:pt x="770793" y="549105"/>
                      <a:pt x="712813" y="674728"/>
                      <a:pt x="597990" y="829910"/>
                    </a:cubicBezTo>
                    <a:cubicBezTo>
                      <a:pt x="589463" y="840710"/>
                      <a:pt x="581505" y="851510"/>
                      <a:pt x="572979" y="862879"/>
                    </a:cubicBezTo>
                    <a:cubicBezTo>
                      <a:pt x="527504" y="920859"/>
                      <a:pt x="482030" y="978270"/>
                      <a:pt x="437124" y="1035682"/>
                    </a:cubicBezTo>
                    <a:cubicBezTo>
                      <a:pt x="360385" y="1132883"/>
                      <a:pt x="284784" y="1229517"/>
                      <a:pt x="209183" y="1325013"/>
                    </a:cubicBezTo>
                    <a:cubicBezTo>
                      <a:pt x="77875" y="1508048"/>
                      <a:pt x="10800" y="1664935"/>
                      <a:pt x="8526" y="1794537"/>
                    </a:cubicBezTo>
                    <a:lnTo>
                      <a:pt x="0" y="2234503"/>
                    </a:lnTo>
                    <a:lnTo>
                      <a:pt x="80717" y="2215745"/>
                    </a:lnTo>
                    <a:lnTo>
                      <a:pt x="675865" y="2075342"/>
                    </a:lnTo>
                    <a:lnTo>
                      <a:pt x="806604" y="2044647"/>
                    </a:lnTo>
                    <a:lnTo>
                      <a:pt x="1090820" y="1977572"/>
                    </a:lnTo>
                    <a:lnTo>
                      <a:pt x="1099914" y="1509753"/>
                    </a:lnTo>
                    <a:lnTo>
                      <a:pt x="1099914" y="1502364"/>
                    </a:lnTo>
                    <a:lnTo>
                      <a:pt x="1101051" y="1433583"/>
                    </a:lnTo>
                    <a:lnTo>
                      <a:pt x="752603" y="1516006"/>
                    </a:lnTo>
                    <a:lnTo>
                      <a:pt x="747487" y="1764410"/>
                    </a:lnTo>
                    <a:lnTo>
                      <a:pt x="435418" y="1837738"/>
                    </a:lnTo>
                    <a:lnTo>
                      <a:pt x="354701" y="1856496"/>
                    </a:lnTo>
                    <a:lnTo>
                      <a:pt x="356975" y="1745652"/>
                    </a:lnTo>
                    <a:cubicBezTo>
                      <a:pt x="356975" y="1739399"/>
                      <a:pt x="357543" y="1733147"/>
                      <a:pt x="358112" y="1726326"/>
                    </a:cubicBezTo>
                    <a:cubicBezTo>
                      <a:pt x="358680" y="1721210"/>
                      <a:pt x="358680" y="1716094"/>
                      <a:pt x="360385" y="1710978"/>
                    </a:cubicBezTo>
                    <a:cubicBezTo>
                      <a:pt x="360385" y="1707567"/>
                      <a:pt x="360954" y="1704725"/>
                      <a:pt x="362091" y="1701314"/>
                    </a:cubicBezTo>
                    <a:cubicBezTo>
                      <a:pt x="362659" y="1692788"/>
                      <a:pt x="364933" y="1684830"/>
                      <a:pt x="367775" y="1676304"/>
                    </a:cubicBezTo>
                    <a:cubicBezTo>
                      <a:pt x="368912" y="1670051"/>
                      <a:pt x="370617" y="1663230"/>
                      <a:pt x="373459" y="1656408"/>
                    </a:cubicBezTo>
                    <a:cubicBezTo>
                      <a:pt x="374028" y="1654135"/>
                      <a:pt x="374596" y="1651861"/>
                      <a:pt x="375733" y="1649019"/>
                    </a:cubicBezTo>
                    <a:cubicBezTo>
                      <a:pt x="379712" y="1637082"/>
                      <a:pt x="384260" y="1624008"/>
                      <a:pt x="389375" y="1610934"/>
                    </a:cubicBezTo>
                    <a:cubicBezTo>
                      <a:pt x="389944" y="1608660"/>
                      <a:pt x="390512" y="1606955"/>
                      <a:pt x="391649" y="1604681"/>
                    </a:cubicBezTo>
                    <a:cubicBezTo>
                      <a:pt x="397902" y="1588765"/>
                      <a:pt x="405292" y="1572281"/>
                      <a:pt x="414386" y="1555228"/>
                    </a:cubicBezTo>
                    <a:cubicBezTo>
                      <a:pt x="414386" y="1554659"/>
                      <a:pt x="414955" y="1553522"/>
                      <a:pt x="415523" y="1552954"/>
                    </a:cubicBezTo>
                    <a:cubicBezTo>
                      <a:pt x="417797" y="1547838"/>
                      <a:pt x="420071" y="1542722"/>
                      <a:pt x="423481" y="1537606"/>
                    </a:cubicBezTo>
                    <a:cubicBezTo>
                      <a:pt x="450198" y="1485879"/>
                      <a:pt x="486009" y="1428468"/>
                      <a:pt x="529778" y="1365940"/>
                    </a:cubicBezTo>
                    <a:cubicBezTo>
                      <a:pt x="538304" y="1354003"/>
                      <a:pt x="547399" y="1341498"/>
                      <a:pt x="556494" y="1328424"/>
                    </a:cubicBezTo>
                    <a:cubicBezTo>
                      <a:pt x="612769" y="1253391"/>
                      <a:pt x="669044" y="1178926"/>
                      <a:pt x="725887" y="1104462"/>
                    </a:cubicBezTo>
                    <a:lnTo>
                      <a:pt x="821383" y="979975"/>
                    </a:lnTo>
                    <a:cubicBezTo>
                      <a:pt x="821383" y="979407"/>
                      <a:pt x="821952" y="979407"/>
                      <a:pt x="821952" y="979407"/>
                    </a:cubicBezTo>
                    <a:cubicBezTo>
                      <a:pt x="821952" y="978838"/>
                      <a:pt x="821952" y="978838"/>
                      <a:pt x="822520" y="978838"/>
                    </a:cubicBezTo>
                    <a:cubicBezTo>
                      <a:pt x="855489" y="936206"/>
                      <a:pt x="887890" y="893574"/>
                      <a:pt x="920858" y="851510"/>
                    </a:cubicBezTo>
                    <a:cubicBezTo>
                      <a:pt x="936206" y="829910"/>
                      <a:pt x="949849" y="808309"/>
                      <a:pt x="962923" y="787277"/>
                    </a:cubicBezTo>
                    <a:cubicBezTo>
                      <a:pt x="964059" y="785004"/>
                      <a:pt x="965765" y="783298"/>
                      <a:pt x="966902" y="781024"/>
                    </a:cubicBezTo>
                    <a:cubicBezTo>
                      <a:pt x="991912" y="740666"/>
                      <a:pt x="1014081" y="702013"/>
                      <a:pt x="1032839" y="665064"/>
                    </a:cubicBezTo>
                    <a:cubicBezTo>
                      <a:pt x="1037387" y="655970"/>
                      <a:pt x="1041935" y="646875"/>
                      <a:pt x="1046482" y="637780"/>
                    </a:cubicBezTo>
                    <a:cubicBezTo>
                      <a:pt x="1051029" y="628116"/>
                      <a:pt x="1055008" y="619022"/>
                      <a:pt x="1059556" y="609927"/>
                    </a:cubicBezTo>
                    <a:cubicBezTo>
                      <a:pt x="1065808" y="596284"/>
                      <a:pt x="1071493" y="583210"/>
                      <a:pt x="1076040" y="570137"/>
                    </a:cubicBezTo>
                    <a:cubicBezTo>
                      <a:pt x="1077177" y="567863"/>
                      <a:pt x="1078314" y="565589"/>
                      <a:pt x="1078883" y="563315"/>
                    </a:cubicBezTo>
                    <a:cubicBezTo>
                      <a:pt x="1081156" y="558199"/>
                      <a:pt x="1082861" y="553084"/>
                      <a:pt x="1084567" y="547968"/>
                    </a:cubicBezTo>
                    <a:cubicBezTo>
                      <a:pt x="1087409" y="540578"/>
                      <a:pt x="1090251" y="533188"/>
                      <a:pt x="1091956" y="526367"/>
                    </a:cubicBezTo>
                    <a:cubicBezTo>
                      <a:pt x="1094230" y="520115"/>
                      <a:pt x="1095936" y="514430"/>
                      <a:pt x="1097641" y="508177"/>
                    </a:cubicBezTo>
                    <a:cubicBezTo>
                      <a:pt x="1103893" y="488282"/>
                      <a:pt x="1109009" y="468956"/>
                      <a:pt x="1112420" y="450197"/>
                    </a:cubicBezTo>
                    <a:cubicBezTo>
                      <a:pt x="1114694" y="439397"/>
                      <a:pt x="1116399" y="428597"/>
                      <a:pt x="1118104" y="417797"/>
                    </a:cubicBezTo>
                    <a:cubicBezTo>
                      <a:pt x="1120378" y="401312"/>
                      <a:pt x="1121515" y="385965"/>
                      <a:pt x="1122083" y="370617"/>
                    </a:cubicBezTo>
                    <a:cubicBezTo>
                      <a:pt x="1122652" y="350154"/>
                      <a:pt x="1121515" y="330827"/>
                      <a:pt x="1119809" y="311500"/>
                    </a:cubicBezTo>
                    <a:close/>
                    <a:moveTo>
                      <a:pt x="1076609" y="413818"/>
                    </a:moveTo>
                    <a:cubicBezTo>
                      <a:pt x="1075472" y="424050"/>
                      <a:pt x="1073767" y="433713"/>
                      <a:pt x="1071493" y="441671"/>
                    </a:cubicBezTo>
                    <a:cubicBezTo>
                      <a:pt x="1071493" y="442239"/>
                      <a:pt x="1071493" y="443376"/>
                      <a:pt x="1070924" y="443945"/>
                    </a:cubicBezTo>
                    <a:cubicBezTo>
                      <a:pt x="1068651" y="460429"/>
                      <a:pt x="1063535" y="477482"/>
                      <a:pt x="1057282" y="498514"/>
                    </a:cubicBezTo>
                    <a:cubicBezTo>
                      <a:pt x="1056145" y="504198"/>
                      <a:pt x="1054440" y="508746"/>
                      <a:pt x="1052166" y="516136"/>
                    </a:cubicBezTo>
                    <a:cubicBezTo>
                      <a:pt x="1050461" y="521820"/>
                      <a:pt x="1048187" y="528073"/>
                      <a:pt x="1045913" y="533757"/>
                    </a:cubicBezTo>
                    <a:cubicBezTo>
                      <a:pt x="1045913" y="534325"/>
                      <a:pt x="1045345" y="535462"/>
                      <a:pt x="1045345" y="536031"/>
                    </a:cubicBezTo>
                    <a:lnTo>
                      <a:pt x="1044777" y="539441"/>
                    </a:lnTo>
                    <a:cubicBezTo>
                      <a:pt x="1043640" y="542283"/>
                      <a:pt x="1042503" y="545694"/>
                      <a:pt x="1040798" y="549673"/>
                    </a:cubicBezTo>
                    <a:cubicBezTo>
                      <a:pt x="1040229" y="550241"/>
                      <a:pt x="1040229" y="551947"/>
                      <a:pt x="1039092" y="553084"/>
                    </a:cubicBezTo>
                    <a:cubicBezTo>
                      <a:pt x="1038524" y="554789"/>
                      <a:pt x="1037956" y="556494"/>
                      <a:pt x="1037387" y="557631"/>
                    </a:cubicBezTo>
                    <a:cubicBezTo>
                      <a:pt x="1033408" y="567863"/>
                      <a:pt x="1028860" y="579231"/>
                      <a:pt x="1021471" y="595147"/>
                    </a:cubicBezTo>
                    <a:cubicBezTo>
                      <a:pt x="1017492" y="603674"/>
                      <a:pt x="1013513" y="612200"/>
                      <a:pt x="1009534" y="621295"/>
                    </a:cubicBezTo>
                    <a:cubicBezTo>
                      <a:pt x="1005555" y="629822"/>
                      <a:pt x="1001007" y="638917"/>
                      <a:pt x="996460" y="647443"/>
                    </a:cubicBezTo>
                    <a:cubicBezTo>
                      <a:pt x="978270" y="683254"/>
                      <a:pt x="956101" y="721339"/>
                      <a:pt x="931091" y="761698"/>
                    </a:cubicBezTo>
                    <a:cubicBezTo>
                      <a:pt x="929954" y="763403"/>
                      <a:pt x="928817" y="765677"/>
                      <a:pt x="928248" y="766245"/>
                    </a:cubicBezTo>
                    <a:cubicBezTo>
                      <a:pt x="914606" y="786709"/>
                      <a:pt x="901532" y="807741"/>
                      <a:pt x="887321" y="827636"/>
                    </a:cubicBezTo>
                    <a:cubicBezTo>
                      <a:pt x="854352" y="869700"/>
                      <a:pt x="821952" y="912332"/>
                      <a:pt x="788983" y="954964"/>
                    </a:cubicBezTo>
                    <a:cubicBezTo>
                      <a:pt x="788983" y="955533"/>
                      <a:pt x="788983" y="955533"/>
                      <a:pt x="788414" y="955533"/>
                    </a:cubicBezTo>
                    <a:cubicBezTo>
                      <a:pt x="788414" y="955533"/>
                      <a:pt x="787846" y="956101"/>
                      <a:pt x="787846" y="956101"/>
                    </a:cubicBezTo>
                    <a:lnTo>
                      <a:pt x="691781" y="1080588"/>
                    </a:lnTo>
                    <a:cubicBezTo>
                      <a:pt x="634938" y="1155621"/>
                      <a:pt x="578663" y="1230085"/>
                      <a:pt x="521820" y="1305686"/>
                    </a:cubicBezTo>
                    <a:cubicBezTo>
                      <a:pt x="512725" y="1318760"/>
                      <a:pt x="503062" y="1331266"/>
                      <a:pt x="494535" y="1343203"/>
                    </a:cubicBezTo>
                    <a:cubicBezTo>
                      <a:pt x="449061" y="1408004"/>
                      <a:pt x="413250" y="1465416"/>
                      <a:pt x="385965" y="1517711"/>
                    </a:cubicBezTo>
                    <a:cubicBezTo>
                      <a:pt x="383123" y="1522259"/>
                      <a:pt x="380281" y="1527943"/>
                      <a:pt x="377438" y="1533059"/>
                    </a:cubicBezTo>
                    <a:cubicBezTo>
                      <a:pt x="376302" y="1535333"/>
                      <a:pt x="375165" y="1538175"/>
                      <a:pt x="374028" y="1540449"/>
                    </a:cubicBezTo>
                    <a:cubicBezTo>
                      <a:pt x="365502" y="1556933"/>
                      <a:pt x="358680" y="1572849"/>
                      <a:pt x="352427" y="1587628"/>
                    </a:cubicBezTo>
                    <a:cubicBezTo>
                      <a:pt x="350722" y="1591607"/>
                      <a:pt x="349585" y="1595018"/>
                      <a:pt x="348449" y="1598429"/>
                    </a:cubicBezTo>
                    <a:cubicBezTo>
                      <a:pt x="343333" y="1610934"/>
                      <a:pt x="338217" y="1624008"/>
                      <a:pt x="334806" y="1636513"/>
                    </a:cubicBezTo>
                    <a:cubicBezTo>
                      <a:pt x="334238" y="1639356"/>
                      <a:pt x="333101" y="1642198"/>
                      <a:pt x="332532" y="1645040"/>
                    </a:cubicBezTo>
                    <a:cubicBezTo>
                      <a:pt x="330259" y="1651861"/>
                      <a:pt x="328553" y="1658682"/>
                      <a:pt x="326848" y="1666640"/>
                    </a:cubicBezTo>
                    <a:cubicBezTo>
                      <a:pt x="323437" y="1676872"/>
                      <a:pt x="321732" y="1685967"/>
                      <a:pt x="320595" y="1694493"/>
                    </a:cubicBezTo>
                    <a:cubicBezTo>
                      <a:pt x="320027" y="1697336"/>
                      <a:pt x="318890" y="1701883"/>
                      <a:pt x="318321" y="1706430"/>
                    </a:cubicBezTo>
                    <a:cubicBezTo>
                      <a:pt x="317185" y="1713252"/>
                      <a:pt x="316616" y="1718367"/>
                      <a:pt x="316616" y="1721778"/>
                    </a:cubicBezTo>
                    <a:cubicBezTo>
                      <a:pt x="315479" y="1730304"/>
                      <a:pt x="314911" y="1738263"/>
                      <a:pt x="314911" y="1745652"/>
                    </a:cubicBezTo>
                    <a:lnTo>
                      <a:pt x="312637" y="1856496"/>
                    </a:lnTo>
                    <a:cubicBezTo>
                      <a:pt x="312069" y="1869570"/>
                      <a:pt x="318321" y="1881507"/>
                      <a:pt x="327985" y="1890034"/>
                    </a:cubicBezTo>
                    <a:cubicBezTo>
                      <a:pt x="335374" y="1895718"/>
                      <a:pt x="344469" y="1899129"/>
                      <a:pt x="354133" y="1899129"/>
                    </a:cubicBezTo>
                    <a:cubicBezTo>
                      <a:pt x="357543" y="1899129"/>
                      <a:pt x="360385" y="1898560"/>
                      <a:pt x="363796" y="1897992"/>
                    </a:cubicBezTo>
                    <a:lnTo>
                      <a:pt x="433713" y="1881507"/>
                    </a:lnTo>
                    <a:lnTo>
                      <a:pt x="756582" y="1805906"/>
                    </a:lnTo>
                    <a:cubicBezTo>
                      <a:pt x="774772" y="1801927"/>
                      <a:pt x="788414" y="1785442"/>
                      <a:pt x="788983" y="1766116"/>
                    </a:cubicBezTo>
                    <a:lnTo>
                      <a:pt x="792961" y="1550112"/>
                    </a:lnTo>
                    <a:lnTo>
                      <a:pt x="1057851" y="1487584"/>
                    </a:lnTo>
                    <a:lnTo>
                      <a:pt x="1057282" y="1509185"/>
                    </a:lnTo>
                    <a:lnTo>
                      <a:pt x="1057282" y="1513164"/>
                    </a:lnTo>
                    <a:lnTo>
                      <a:pt x="1048756" y="1944603"/>
                    </a:lnTo>
                    <a:lnTo>
                      <a:pt x="796372" y="2004288"/>
                    </a:lnTo>
                    <a:lnTo>
                      <a:pt x="665633" y="2035552"/>
                    </a:lnTo>
                    <a:lnTo>
                      <a:pt x="81286" y="2172544"/>
                    </a:lnTo>
                    <a:lnTo>
                      <a:pt x="42632" y="2181639"/>
                    </a:lnTo>
                    <a:lnTo>
                      <a:pt x="50022" y="1795674"/>
                    </a:lnTo>
                    <a:cubicBezTo>
                      <a:pt x="52296" y="1675167"/>
                      <a:pt x="117097" y="1525101"/>
                      <a:pt x="242152" y="1351161"/>
                    </a:cubicBezTo>
                    <a:cubicBezTo>
                      <a:pt x="317185" y="1255096"/>
                      <a:pt x="392786" y="1159031"/>
                      <a:pt x="470093" y="1061261"/>
                    </a:cubicBezTo>
                    <a:cubicBezTo>
                      <a:pt x="493399" y="1031703"/>
                      <a:pt x="517272" y="1001576"/>
                      <a:pt x="541147" y="971449"/>
                    </a:cubicBezTo>
                    <a:cubicBezTo>
                      <a:pt x="562747" y="944164"/>
                      <a:pt x="584348" y="916311"/>
                      <a:pt x="605948" y="889026"/>
                    </a:cubicBezTo>
                    <a:cubicBezTo>
                      <a:pt x="611064" y="882774"/>
                      <a:pt x="615611" y="876521"/>
                      <a:pt x="620727" y="870268"/>
                    </a:cubicBezTo>
                    <a:lnTo>
                      <a:pt x="631527" y="854920"/>
                    </a:lnTo>
                    <a:cubicBezTo>
                      <a:pt x="752603" y="691212"/>
                      <a:pt x="812288" y="560473"/>
                      <a:pt x="813993" y="455313"/>
                    </a:cubicBezTo>
                    <a:cubicBezTo>
                      <a:pt x="814562" y="425755"/>
                      <a:pt x="811720" y="399607"/>
                      <a:pt x="805467" y="376301"/>
                    </a:cubicBezTo>
                    <a:cubicBezTo>
                      <a:pt x="795804" y="339353"/>
                      <a:pt x="777045" y="310932"/>
                      <a:pt x="749193" y="291037"/>
                    </a:cubicBezTo>
                    <a:cubicBezTo>
                      <a:pt x="748624" y="290468"/>
                      <a:pt x="746919" y="289331"/>
                      <a:pt x="745782" y="288763"/>
                    </a:cubicBezTo>
                    <a:cubicBezTo>
                      <a:pt x="740097" y="285352"/>
                      <a:pt x="732708" y="280805"/>
                      <a:pt x="723613" y="276826"/>
                    </a:cubicBezTo>
                    <a:cubicBezTo>
                      <a:pt x="716223" y="273415"/>
                      <a:pt x="708265" y="270573"/>
                      <a:pt x="700307" y="268300"/>
                    </a:cubicBezTo>
                    <a:cubicBezTo>
                      <a:pt x="699739" y="268300"/>
                      <a:pt x="698602" y="267731"/>
                      <a:pt x="698034" y="267731"/>
                    </a:cubicBezTo>
                    <a:cubicBezTo>
                      <a:pt x="690644" y="265457"/>
                      <a:pt x="682686" y="264321"/>
                      <a:pt x="674728" y="263752"/>
                    </a:cubicBezTo>
                    <a:cubicBezTo>
                      <a:pt x="665633" y="262615"/>
                      <a:pt x="656538" y="262047"/>
                      <a:pt x="647443" y="262047"/>
                    </a:cubicBezTo>
                    <a:cubicBezTo>
                      <a:pt x="634369" y="262047"/>
                      <a:pt x="621296" y="262615"/>
                      <a:pt x="607085" y="264889"/>
                    </a:cubicBezTo>
                    <a:cubicBezTo>
                      <a:pt x="591737" y="267163"/>
                      <a:pt x="579232" y="269436"/>
                      <a:pt x="565021" y="272279"/>
                    </a:cubicBezTo>
                    <a:lnTo>
                      <a:pt x="559336" y="273984"/>
                    </a:lnTo>
                    <a:cubicBezTo>
                      <a:pt x="552515" y="275689"/>
                      <a:pt x="546263" y="277394"/>
                      <a:pt x="540010" y="279668"/>
                    </a:cubicBezTo>
                    <a:cubicBezTo>
                      <a:pt x="532620" y="281942"/>
                      <a:pt x="524662" y="284216"/>
                      <a:pt x="517272" y="287058"/>
                    </a:cubicBezTo>
                    <a:cubicBezTo>
                      <a:pt x="509883" y="289900"/>
                      <a:pt x="500788" y="293310"/>
                      <a:pt x="492262" y="297290"/>
                    </a:cubicBezTo>
                    <a:cubicBezTo>
                      <a:pt x="488283" y="298995"/>
                      <a:pt x="484303" y="300700"/>
                      <a:pt x="480893" y="302405"/>
                    </a:cubicBezTo>
                    <a:cubicBezTo>
                      <a:pt x="478051" y="303542"/>
                      <a:pt x="475209" y="305248"/>
                      <a:pt x="472367" y="306953"/>
                    </a:cubicBezTo>
                    <a:cubicBezTo>
                      <a:pt x="466114" y="309795"/>
                      <a:pt x="459293" y="314342"/>
                      <a:pt x="451903" y="318890"/>
                    </a:cubicBezTo>
                    <a:cubicBezTo>
                      <a:pt x="441671" y="325143"/>
                      <a:pt x="433145" y="331395"/>
                      <a:pt x="425187" y="338785"/>
                    </a:cubicBezTo>
                    <a:cubicBezTo>
                      <a:pt x="421776" y="341059"/>
                      <a:pt x="417797" y="344469"/>
                      <a:pt x="414955" y="347311"/>
                    </a:cubicBezTo>
                    <a:cubicBezTo>
                      <a:pt x="412681" y="349585"/>
                      <a:pt x="409839" y="351859"/>
                      <a:pt x="406997" y="355269"/>
                    </a:cubicBezTo>
                    <a:cubicBezTo>
                      <a:pt x="398470" y="363796"/>
                      <a:pt x="390512" y="373459"/>
                      <a:pt x="381986" y="385396"/>
                    </a:cubicBezTo>
                    <a:cubicBezTo>
                      <a:pt x="378007" y="391081"/>
                      <a:pt x="374028" y="397333"/>
                      <a:pt x="370049" y="404155"/>
                    </a:cubicBezTo>
                    <a:lnTo>
                      <a:pt x="367775" y="408134"/>
                    </a:lnTo>
                    <a:cubicBezTo>
                      <a:pt x="365502" y="412113"/>
                      <a:pt x="363228" y="416092"/>
                      <a:pt x="360954" y="420071"/>
                    </a:cubicBezTo>
                    <a:cubicBezTo>
                      <a:pt x="360385" y="421208"/>
                      <a:pt x="360385" y="422344"/>
                      <a:pt x="359249" y="424050"/>
                    </a:cubicBezTo>
                    <a:lnTo>
                      <a:pt x="358680" y="426323"/>
                    </a:lnTo>
                    <a:cubicBezTo>
                      <a:pt x="357543" y="428597"/>
                      <a:pt x="356406" y="431439"/>
                      <a:pt x="355269" y="434281"/>
                    </a:cubicBezTo>
                    <a:cubicBezTo>
                      <a:pt x="352996" y="440534"/>
                      <a:pt x="349585" y="447924"/>
                      <a:pt x="347880" y="455882"/>
                    </a:cubicBezTo>
                    <a:cubicBezTo>
                      <a:pt x="345606" y="463840"/>
                      <a:pt x="343333" y="471798"/>
                      <a:pt x="341627" y="479188"/>
                    </a:cubicBezTo>
                    <a:cubicBezTo>
                      <a:pt x="341059" y="481461"/>
                      <a:pt x="340490" y="484303"/>
                      <a:pt x="339922" y="487714"/>
                    </a:cubicBezTo>
                    <a:cubicBezTo>
                      <a:pt x="339353" y="491693"/>
                      <a:pt x="338217" y="496240"/>
                      <a:pt x="337648" y="500788"/>
                    </a:cubicBezTo>
                    <a:cubicBezTo>
                      <a:pt x="335943" y="508746"/>
                      <a:pt x="335374" y="516136"/>
                      <a:pt x="335374" y="522388"/>
                    </a:cubicBezTo>
                    <a:cubicBezTo>
                      <a:pt x="334806" y="530346"/>
                      <a:pt x="334238" y="538304"/>
                      <a:pt x="334238" y="545694"/>
                    </a:cubicBezTo>
                    <a:lnTo>
                      <a:pt x="331964" y="643464"/>
                    </a:lnTo>
                    <a:lnTo>
                      <a:pt x="109707" y="695191"/>
                    </a:lnTo>
                    <a:lnTo>
                      <a:pt x="71054" y="704286"/>
                    </a:lnTo>
                    <a:lnTo>
                      <a:pt x="72759" y="628685"/>
                    </a:lnTo>
                    <a:cubicBezTo>
                      <a:pt x="75033" y="492261"/>
                      <a:pt x="124487" y="375733"/>
                      <a:pt x="222257" y="272279"/>
                    </a:cubicBezTo>
                    <a:cubicBezTo>
                      <a:pt x="320595" y="167687"/>
                      <a:pt x="444513" y="97770"/>
                      <a:pt x="590600" y="63096"/>
                    </a:cubicBezTo>
                    <a:cubicBezTo>
                      <a:pt x="619590" y="56843"/>
                      <a:pt x="647443" y="51159"/>
                      <a:pt x="676433" y="47180"/>
                    </a:cubicBezTo>
                    <a:cubicBezTo>
                      <a:pt x="704855" y="43201"/>
                      <a:pt x="732708" y="41495"/>
                      <a:pt x="758856" y="41495"/>
                    </a:cubicBezTo>
                    <a:cubicBezTo>
                      <a:pt x="790119" y="41495"/>
                      <a:pt x="819110" y="43769"/>
                      <a:pt x="846394" y="50022"/>
                    </a:cubicBezTo>
                    <a:cubicBezTo>
                      <a:pt x="886184" y="57412"/>
                      <a:pt x="921995" y="70485"/>
                      <a:pt x="953828" y="89244"/>
                    </a:cubicBezTo>
                    <a:cubicBezTo>
                      <a:pt x="959512" y="92086"/>
                      <a:pt x="964628" y="95496"/>
                      <a:pt x="969175" y="98907"/>
                    </a:cubicBezTo>
                    <a:cubicBezTo>
                      <a:pt x="986797" y="110844"/>
                      <a:pt x="1002144" y="125055"/>
                      <a:pt x="1014081" y="139834"/>
                    </a:cubicBezTo>
                    <a:cubicBezTo>
                      <a:pt x="1015218" y="140971"/>
                      <a:pt x="1015218" y="141539"/>
                      <a:pt x="1016355" y="142108"/>
                    </a:cubicBezTo>
                    <a:lnTo>
                      <a:pt x="1018060" y="144382"/>
                    </a:lnTo>
                    <a:cubicBezTo>
                      <a:pt x="1021471" y="148361"/>
                      <a:pt x="1024313" y="152340"/>
                      <a:pt x="1028292" y="157455"/>
                    </a:cubicBezTo>
                    <a:cubicBezTo>
                      <a:pt x="1030566" y="160866"/>
                      <a:pt x="1033408" y="164845"/>
                      <a:pt x="1034545" y="167687"/>
                    </a:cubicBezTo>
                    <a:cubicBezTo>
                      <a:pt x="1036250" y="171098"/>
                      <a:pt x="1038524" y="174508"/>
                      <a:pt x="1039092" y="176214"/>
                    </a:cubicBezTo>
                    <a:lnTo>
                      <a:pt x="1041366" y="180761"/>
                    </a:lnTo>
                    <a:cubicBezTo>
                      <a:pt x="1045913" y="189288"/>
                      <a:pt x="1049892" y="197814"/>
                      <a:pt x="1053303" y="206909"/>
                    </a:cubicBezTo>
                    <a:cubicBezTo>
                      <a:pt x="1053872" y="207477"/>
                      <a:pt x="1053872" y="208614"/>
                      <a:pt x="1054440" y="209183"/>
                    </a:cubicBezTo>
                    <a:lnTo>
                      <a:pt x="1056714" y="216572"/>
                    </a:lnTo>
                    <a:cubicBezTo>
                      <a:pt x="1058419" y="220551"/>
                      <a:pt x="1059556" y="225099"/>
                      <a:pt x="1061261" y="230215"/>
                    </a:cubicBezTo>
                    <a:cubicBezTo>
                      <a:pt x="1062966" y="235331"/>
                      <a:pt x="1064103" y="240446"/>
                      <a:pt x="1065808" y="246699"/>
                    </a:cubicBezTo>
                    <a:cubicBezTo>
                      <a:pt x="1065808" y="247268"/>
                      <a:pt x="1066377" y="249541"/>
                      <a:pt x="1066377" y="250678"/>
                    </a:cubicBezTo>
                    <a:cubicBezTo>
                      <a:pt x="1070924" y="270005"/>
                      <a:pt x="1074335" y="291605"/>
                      <a:pt x="1076609" y="315479"/>
                    </a:cubicBezTo>
                    <a:cubicBezTo>
                      <a:pt x="1078314" y="335943"/>
                      <a:pt x="1078883" y="353564"/>
                      <a:pt x="1078883" y="370617"/>
                    </a:cubicBezTo>
                    <a:cubicBezTo>
                      <a:pt x="1079451" y="383691"/>
                      <a:pt x="1078314" y="397902"/>
                      <a:pt x="1076609" y="413818"/>
                    </a:cubicBezTo>
                    <a:close/>
                  </a:path>
                </a:pathLst>
              </a:custGeom>
              <a:grpFill/>
              <a:ln w="20894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129" name="任意多边形: 形状 128"/>
              <p:cNvSpPr/>
              <p:nvPr/>
            </p:nvSpPr>
            <p:spPr>
              <a:xfrm>
                <a:off x="3174375" y="1203351"/>
                <a:ext cx="697535" cy="1481855"/>
              </a:xfrm>
              <a:custGeom>
                <a:gdLst>
                  <a:gd name="connsiteX0" fmla="*/ 998733 w 998881"/>
                  <a:gd name="connsiteY0" fmla="*/ 319545 h 2122040"/>
                  <a:gd name="connsiteX1" fmla="*/ 995323 w 998881"/>
                  <a:gd name="connsiteY1" fmla="*/ 363314 h 2122040"/>
                  <a:gd name="connsiteX2" fmla="*/ 990207 w 998881"/>
                  <a:gd name="connsiteY2" fmla="*/ 391167 h 2122040"/>
                  <a:gd name="connsiteX3" fmla="*/ 989639 w 998881"/>
                  <a:gd name="connsiteY3" fmla="*/ 393441 h 2122040"/>
                  <a:gd name="connsiteX4" fmla="*/ 975996 w 998881"/>
                  <a:gd name="connsiteY4" fmla="*/ 448010 h 2122040"/>
                  <a:gd name="connsiteX5" fmla="*/ 970880 w 998881"/>
                  <a:gd name="connsiteY5" fmla="*/ 465632 h 2122040"/>
                  <a:gd name="connsiteX6" fmla="*/ 964627 w 998881"/>
                  <a:gd name="connsiteY6" fmla="*/ 483253 h 2122040"/>
                  <a:gd name="connsiteX7" fmla="*/ 964059 w 998881"/>
                  <a:gd name="connsiteY7" fmla="*/ 485527 h 2122040"/>
                  <a:gd name="connsiteX8" fmla="*/ 963491 w 998881"/>
                  <a:gd name="connsiteY8" fmla="*/ 488937 h 2122040"/>
                  <a:gd name="connsiteX9" fmla="*/ 959512 w 998881"/>
                  <a:gd name="connsiteY9" fmla="*/ 499169 h 2122040"/>
                  <a:gd name="connsiteX10" fmla="*/ 957807 w 998881"/>
                  <a:gd name="connsiteY10" fmla="*/ 502580 h 2122040"/>
                  <a:gd name="connsiteX11" fmla="*/ 956101 w 998881"/>
                  <a:gd name="connsiteY11" fmla="*/ 507127 h 2122040"/>
                  <a:gd name="connsiteX12" fmla="*/ 940185 w 998881"/>
                  <a:gd name="connsiteY12" fmla="*/ 544644 h 2122040"/>
                  <a:gd name="connsiteX13" fmla="*/ 928248 w 998881"/>
                  <a:gd name="connsiteY13" fmla="*/ 570791 h 2122040"/>
                  <a:gd name="connsiteX14" fmla="*/ 915174 w 998881"/>
                  <a:gd name="connsiteY14" fmla="*/ 596939 h 2122040"/>
                  <a:gd name="connsiteX15" fmla="*/ 849805 w 998881"/>
                  <a:gd name="connsiteY15" fmla="*/ 711194 h 2122040"/>
                  <a:gd name="connsiteX16" fmla="*/ 846962 w 998881"/>
                  <a:gd name="connsiteY16" fmla="*/ 715741 h 2122040"/>
                  <a:gd name="connsiteX17" fmla="*/ 806035 w 998881"/>
                  <a:gd name="connsiteY17" fmla="*/ 777132 h 2122040"/>
                  <a:gd name="connsiteX18" fmla="*/ 707697 w 998881"/>
                  <a:gd name="connsiteY18" fmla="*/ 904460 h 2122040"/>
                  <a:gd name="connsiteX19" fmla="*/ 707128 w 998881"/>
                  <a:gd name="connsiteY19" fmla="*/ 905029 h 2122040"/>
                  <a:gd name="connsiteX20" fmla="*/ 706560 w 998881"/>
                  <a:gd name="connsiteY20" fmla="*/ 905597 h 2122040"/>
                  <a:gd name="connsiteX21" fmla="*/ 610495 w 998881"/>
                  <a:gd name="connsiteY21" fmla="*/ 1030084 h 2122040"/>
                  <a:gd name="connsiteX22" fmla="*/ 440534 w 998881"/>
                  <a:gd name="connsiteY22" fmla="*/ 1255182 h 2122040"/>
                  <a:gd name="connsiteX23" fmla="*/ 413249 w 998881"/>
                  <a:gd name="connsiteY23" fmla="*/ 1292699 h 2122040"/>
                  <a:gd name="connsiteX24" fmla="*/ 304679 w 998881"/>
                  <a:gd name="connsiteY24" fmla="*/ 1467207 h 2122040"/>
                  <a:gd name="connsiteX25" fmla="*/ 296153 w 998881"/>
                  <a:gd name="connsiteY25" fmla="*/ 1482555 h 2122040"/>
                  <a:gd name="connsiteX26" fmla="*/ 292742 w 998881"/>
                  <a:gd name="connsiteY26" fmla="*/ 1489945 h 2122040"/>
                  <a:gd name="connsiteX27" fmla="*/ 271141 w 998881"/>
                  <a:gd name="connsiteY27" fmla="*/ 1537124 h 2122040"/>
                  <a:gd name="connsiteX28" fmla="*/ 267163 w 998881"/>
                  <a:gd name="connsiteY28" fmla="*/ 1547925 h 2122040"/>
                  <a:gd name="connsiteX29" fmla="*/ 253520 w 998881"/>
                  <a:gd name="connsiteY29" fmla="*/ 1586009 h 2122040"/>
                  <a:gd name="connsiteX30" fmla="*/ 251246 w 998881"/>
                  <a:gd name="connsiteY30" fmla="*/ 1594536 h 2122040"/>
                  <a:gd name="connsiteX31" fmla="*/ 245562 w 998881"/>
                  <a:gd name="connsiteY31" fmla="*/ 1616136 h 2122040"/>
                  <a:gd name="connsiteX32" fmla="*/ 239309 w 998881"/>
                  <a:gd name="connsiteY32" fmla="*/ 1643989 h 2122040"/>
                  <a:gd name="connsiteX33" fmla="*/ 237036 w 998881"/>
                  <a:gd name="connsiteY33" fmla="*/ 1655927 h 2122040"/>
                  <a:gd name="connsiteX34" fmla="*/ 235330 w 998881"/>
                  <a:gd name="connsiteY34" fmla="*/ 1671274 h 2122040"/>
                  <a:gd name="connsiteX35" fmla="*/ 233625 w 998881"/>
                  <a:gd name="connsiteY35" fmla="*/ 1695148 h 2122040"/>
                  <a:gd name="connsiteX36" fmla="*/ 231351 w 998881"/>
                  <a:gd name="connsiteY36" fmla="*/ 1805992 h 2122040"/>
                  <a:gd name="connsiteX37" fmla="*/ 246699 w 998881"/>
                  <a:gd name="connsiteY37" fmla="*/ 1839530 h 2122040"/>
                  <a:gd name="connsiteX38" fmla="*/ 272847 w 998881"/>
                  <a:gd name="connsiteY38" fmla="*/ 1848625 h 2122040"/>
                  <a:gd name="connsiteX39" fmla="*/ 282510 w 998881"/>
                  <a:gd name="connsiteY39" fmla="*/ 1847488 h 2122040"/>
                  <a:gd name="connsiteX40" fmla="*/ 352427 w 998881"/>
                  <a:gd name="connsiteY40" fmla="*/ 1831003 h 2122040"/>
                  <a:gd name="connsiteX41" fmla="*/ 351859 w 998881"/>
                  <a:gd name="connsiteY41" fmla="*/ 1856583 h 2122040"/>
                  <a:gd name="connsiteX42" fmla="*/ 744645 w 998881"/>
                  <a:gd name="connsiteY42" fmla="*/ 1764497 h 2122040"/>
                  <a:gd name="connsiteX43" fmla="*/ 749761 w 998881"/>
                  <a:gd name="connsiteY43" fmla="*/ 1516092 h 2122040"/>
                  <a:gd name="connsiteX44" fmla="*/ 975996 w 998881"/>
                  <a:gd name="connsiteY44" fmla="*/ 1462660 h 2122040"/>
                  <a:gd name="connsiteX45" fmla="*/ 967470 w 998881"/>
                  <a:gd name="connsiteY45" fmla="*/ 1894099 h 2122040"/>
                  <a:gd name="connsiteX46" fmla="*/ 715086 w 998881"/>
                  <a:gd name="connsiteY46" fmla="*/ 1953784 h 2122040"/>
                  <a:gd name="connsiteX47" fmla="*/ 584347 w 998881"/>
                  <a:gd name="connsiteY47" fmla="*/ 1985048 h 2122040"/>
                  <a:gd name="connsiteX48" fmla="*/ 0 w 998881"/>
                  <a:gd name="connsiteY48" fmla="*/ 2122040 h 2122040"/>
                  <a:gd name="connsiteX49" fmla="*/ 6253 w 998881"/>
                  <a:gd name="connsiteY49" fmla="*/ 1794624 h 2122040"/>
                  <a:gd name="connsiteX50" fmla="*/ 206909 w 998881"/>
                  <a:gd name="connsiteY50" fmla="*/ 1325100 h 2122040"/>
                  <a:gd name="connsiteX51" fmla="*/ 434850 w 998881"/>
                  <a:gd name="connsiteY51" fmla="*/ 1035768 h 2122040"/>
                  <a:gd name="connsiteX52" fmla="*/ 570705 w 998881"/>
                  <a:gd name="connsiteY52" fmla="*/ 862965 h 2122040"/>
                  <a:gd name="connsiteX53" fmla="*/ 595716 w 998881"/>
                  <a:gd name="connsiteY53" fmla="*/ 829996 h 2122040"/>
                  <a:gd name="connsiteX54" fmla="*/ 770224 w 998881"/>
                  <a:gd name="connsiteY54" fmla="*/ 454263 h 2122040"/>
                  <a:gd name="connsiteX55" fmla="*/ 724181 w 998881"/>
                  <a:gd name="connsiteY55" fmla="*/ 326366 h 2122040"/>
                  <a:gd name="connsiteX56" fmla="*/ 667907 w 998881"/>
                  <a:gd name="connsiteY56" fmla="*/ 241101 h 2122040"/>
                  <a:gd name="connsiteX57" fmla="*/ 664496 w 998881"/>
                  <a:gd name="connsiteY57" fmla="*/ 238828 h 2122040"/>
                  <a:gd name="connsiteX58" fmla="*/ 642327 w 998881"/>
                  <a:gd name="connsiteY58" fmla="*/ 226890 h 2122040"/>
                  <a:gd name="connsiteX59" fmla="*/ 619021 w 998881"/>
                  <a:gd name="connsiteY59" fmla="*/ 218364 h 2122040"/>
                  <a:gd name="connsiteX60" fmla="*/ 616748 w 998881"/>
                  <a:gd name="connsiteY60" fmla="*/ 217796 h 2122040"/>
                  <a:gd name="connsiteX61" fmla="*/ 593442 w 998881"/>
                  <a:gd name="connsiteY61" fmla="*/ 213817 h 2122040"/>
                  <a:gd name="connsiteX62" fmla="*/ 566157 w 998881"/>
                  <a:gd name="connsiteY62" fmla="*/ 212111 h 2122040"/>
                  <a:gd name="connsiteX63" fmla="*/ 525799 w 998881"/>
                  <a:gd name="connsiteY63" fmla="*/ 214953 h 2122040"/>
                  <a:gd name="connsiteX64" fmla="*/ 483735 w 998881"/>
                  <a:gd name="connsiteY64" fmla="*/ 222343 h 2122040"/>
                  <a:gd name="connsiteX65" fmla="*/ 478050 w 998881"/>
                  <a:gd name="connsiteY65" fmla="*/ 224048 h 2122040"/>
                  <a:gd name="connsiteX66" fmla="*/ 458724 w 998881"/>
                  <a:gd name="connsiteY66" fmla="*/ 229733 h 2122040"/>
                  <a:gd name="connsiteX67" fmla="*/ 435986 w 998881"/>
                  <a:gd name="connsiteY67" fmla="*/ 237122 h 2122040"/>
                  <a:gd name="connsiteX68" fmla="*/ 410976 w 998881"/>
                  <a:gd name="connsiteY68" fmla="*/ 247354 h 2122040"/>
                  <a:gd name="connsiteX69" fmla="*/ 399607 w 998881"/>
                  <a:gd name="connsiteY69" fmla="*/ 252470 h 2122040"/>
                  <a:gd name="connsiteX70" fmla="*/ 391081 w 998881"/>
                  <a:gd name="connsiteY70" fmla="*/ 257017 h 2122040"/>
                  <a:gd name="connsiteX71" fmla="*/ 370617 w 998881"/>
                  <a:gd name="connsiteY71" fmla="*/ 268954 h 2122040"/>
                  <a:gd name="connsiteX72" fmla="*/ 343901 w 998881"/>
                  <a:gd name="connsiteY72" fmla="*/ 288849 h 2122040"/>
                  <a:gd name="connsiteX73" fmla="*/ 333669 w 998881"/>
                  <a:gd name="connsiteY73" fmla="*/ 297376 h 2122040"/>
                  <a:gd name="connsiteX74" fmla="*/ 325711 w 998881"/>
                  <a:gd name="connsiteY74" fmla="*/ 305334 h 2122040"/>
                  <a:gd name="connsiteX75" fmla="*/ 300700 w 998881"/>
                  <a:gd name="connsiteY75" fmla="*/ 335461 h 2122040"/>
                  <a:gd name="connsiteX76" fmla="*/ 288763 w 998881"/>
                  <a:gd name="connsiteY76" fmla="*/ 354219 h 2122040"/>
                  <a:gd name="connsiteX77" fmla="*/ 286489 w 998881"/>
                  <a:gd name="connsiteY77" fmla="*/ 358198 h 2122040"/>
                  <a:gd name="connsiteX78" fmla="*/ 279668 w 998881"/>
                  <a:gd name="connsiteY78" fmla="*/ 370135 h 2122040"/>
                  <a:gd name="connsiteX79" fmla="*/ 277963 w 998881"/>
                  <a:gd name="connsiteY79" fmla="*/ 374114 h 2122040"/>
                  <a:gd name="connsiteX80" fmla="*/ 277394 w 998881"/>
                  <a:gd name="connsiteY80" fmla="*/ 376388 h 2122040"/>
                  <a:gd name="connsiteX81" fmla="*/ 273984 w 998881"/>
                  <a:gd name="connsiteY81" fmla="*/ 384346 h 2122040"/>
                  <a:gd name="connsiteX82" fmla="*/ 266594 w 998881"/>
                  <a:gd name="connsiteY82" fmla="*/ 405946 h 2122040"/>
                  <a:gd name="connsiteX83" fmla="*/ 260341 w 998881"/>
                  <a:gd name="connsiteY83" fmla="*/ 429252 h 2122040"/>
                  <a:gd name="connsiteX84" fmla="*/ 258636 w 998881"/>
                  <a:gd name="connsiteY84" fmla="*/ 437778 h 2122040"/>
                  <a:gd name="connsiteX85" fmla="*/ 256362 w 998881"/>
                  <a:gd name="connsiteY85" fmla="*/ 450852 h 2122040"/>
                  <a:gd name="connsiteX86" fmla="*/ 254088 w 998881"/>
                  <a:gd name="connsiteY86" fmla="*/ 472453 h 2122040"/>
                  <a:gd name="connsiteX87" fmla="*/ 252952 w 998881"/>
                  <a:gd name="connsiteY87" fmla="*/ 495758 h 2122040"/>
                  <a:gd name="connsiteX88" fmla="*/ 250678 w 998881"/>
                  <a:gd name="connsiteY88" fmla="*/ 593529 h 2122040"/>
                  <a:gd name="connsiteX89" fmla="*/ 28422 w 998881"/>
                  <a:gd name="connsiteY89" fmla="*/ 645256 h 2122040"/>
                  <a:gd name="connsiteX90" fmla="*/ 28990 w 998881"/>
                  <a:gd name="connsiteY90" fmla="*/ 627634 h 2122040"/>
                  <a:gd name="connsiteX91" fmla="*/ 189856 w 998881"/>
                  <a:gd name="connsiteY91" fmla="*/ 243375 h 2122040"/>
                  <a:gd name="connsiteX92" fmla="*/ 579800 w 998881"/>
                  <a:gd name="connsiteY92" fmla="*/ 22255 h 2122040"/>
                  <a:gd name="connsiteX93" fmla="*/ 669612 w 998881"/>
                  <a:gd name="connsiteY93" fmla="*/ 5771 h 2122040"/>
                  <a:gd name="connsiteX94" fmla="*/ 766245 w 998881"/>
                  <a:gd name="connsiteY94" fmla="*/ 86 h 2122040"/>
                  <a:gd name="connsiteX95" fmla="*/ 873678 w 998881"/>
                  <a:gd name="connsiteY95" fmla="*/ 39308 h 2122040"/>
                  <a:gd name="connsiteX96" fmla="*/ 889026 w 998881"/>
                  <a:gd name="connsiteY96" fmla="*/ 48972 h 2122040"/>
                  <a:gd name="connsiteX97" fmla="*/ 933932 w 998881"/>
                  <a:gd name="connsiteY97" fmla="*/ 89899 h 2122040"/>
                  <a:gd name="connsiteX98" fmla="*/ 936206 w 998881"/>
                  <a:gd name="connsiteY98" fmla="*/ 92172 h 2122040"/>
                  <a:gd name="connsiteX99" fmla="*/ 937911 w 998881"/>
                  <a:gd name="connsiteY99" fmla="*/ 94446 h 2122040"/>
                  <a:gd name="connsiteX100" fmla="*/ 948143 w 998881"/>
                  <a:gd name="connsiteY100" fmla="*/ 107520 h 2122040"/>
                  <a:gd name="connsiteX101" fmla="*/ 954396 w 998881"/>
                  <a:gd name="connsiteY101" fmla="*/ 117752 h 2122040"/>
                  <a:gd name="connsiteX102" fmla="*/ 958943 w 998881"/>
                  <a:gd name="connsiteY102" fmla="*/ 126278 h 2122040"/>
                  <a:gd name="connsiteX103" fmla="*/ 961217 w 998881"/>
                  <a:gd name="connsiteY103" fmla="*/ 130826 h 2122040"/>
                  <a:gd name="connsiteX104" fmla="*/ 973154 w 998881"/>
                  <a:gd name="connsiteY104" fmla="*/ 156973 h 2122040"/>
                  <a:gd name="connsiteX105" fmla="*/ 974291 w 998881"/>
                  <a:gd name="connsiteY105" fmla="*/ 159247 h 2122040"/>
                  <a:gd name="connsiteX106" fmla="*/ 976565 w 998881"/>
                  <a:gd name="connsiteY106" fmla="*/ 166637 h 2122040"/>
                  <a:gd name="connsiteX107" fmla="*/ 981112 w 998881"/>
                  <a:gd name="connsiteY107" fmla="*/ 180279 h 2122040"/>
                  <a:gd name="connsiteX108" fmla="*/ 985659 w 998881"/>
                  <a:gd name="connsiteY108" fmla="*/ 196764 h 2122040"/>
                  <a:gd name="connsiteX109" fmla="*/ 986228 w 998881"/>
                  <a:gd name="connsiteY109" fmla="*/ 200743 h 2122040"/>
                  <a:gd name="connsiteX110" fmla="*/ 996460 w 998881"/>
                  <a:gd name="connsiteY110" fmla="*/ 265544 h 2122040"/>
                  <a:gd name="connsiteX111" fmla="*/ 998733 w 998881"/>
                  <a:gd name="connsiteY111" fmla="*/ 319545 h 212204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</a:cxnLst>
                <a:rect l="l" t="t" r="r" b="b"/>
                <a:pathLst>
                  <a:path w="998881" h="2122040">
                    <a:moveTo>
                      <a:pt x="998733" y="319545"/>
                    </a:moveTo>
                    <a:cubicBezTo>
                      <a:pt x="998165" y="333187"/>
                      <a:pt x="997028" y="347398"/>
                      <a:pt x="995323" y="363314"/>
                    </a:cubicBezTo>
                    <a:cubicBezTo>
                      <a:pt x="994186" y="373546"/>
                      <a:pt x="992481" y="383209"/>
                      <a:pt x="990207" y="391167"/>
                    </a:cubicBezTo>
                    <a:cubicBezTo>
                      <a:pt x="990207" y="391736"/>
                      <a:pt x="990207" y="392872"/>
                      <a:pt x="989639" y="393441"/>
                    </a:cubicBezTo>
                    <a:cubicBezTo>
                      <a:pt x="987365" y="409925"/>
                      <a:pt x="982249" y="426978"/>
                      <a:pt x="975996" y="448010"/>
                    </a:cubicBezTo>
                    <a:cubicBezTo>
                      <a:pt x="974859" y="453695"/>
                      <a:pt x="973154" y="458242"/>
                      <a:pt x="970880" y="465632"/>
                    </a:cubicBezTo>
                    <a:cubicBezTo>
                      <a:pt x="969175" y="471316"/>
                      <a:pt x="966901" y="477569"/>
                      <a:pt x="964627" y="483253"/>
                    </a:cubicBezTo>
                    <a:cubicBezTo>
                      <a:pt x="964627" y="483821"/>
                      <a:pt x="964059" y="484958"/>
                      <a:pt x="964059" y="485527"/>
                    </a:cubicBezTo>
                    <a:lnTo>
                      <a:pt x="963491" y="488937"/>
                    </a:lnTo>
                    <a:cubicBezTo>
                      <a:pt x="962354" y="491779"/>
                      <a:pt x="961217" y="495190"/>
                      <a:pt x="959512" y="499169"/>
                    </a:cubicBezTo>
                    <a:cubicBezTo>
                      <a:pt x="958943" y="499737"/>
                      <a:pt x="958943" y="501443"/>
                      <a:pt x="957807" y="502580"/>
                    </a:cubicBezTo>
                    <a:cubicBezTo>
                      <a:pt x="957238" y="504285"/>
                      <a:pt x="956670" y="505990"/>
                      <a:pt x="956101" y="507127"/>
                    </a:cubicBezTo>
                    <a:cubicBezTo>
                      <a:pt x="952122" y="517359"/>
                      <a:pt x="947574" y="528727"/>
                      <a:pt x="940185" y="544644"/>
                    </a:cubicBezTo>
                    <a:cubicBezTo>
                      <a:pt x="936206" y="553170"/>
                      <a:pt x="932227" y="561696"/>
                      <a:pt x="928248" y="570791"/>
                    </a:cubicBezTo>
                    <a:cubicBezTo>
                      <a:pt x="924269" y="579318"/>
                      <a:pt x="919722" y="588413"/>
                      <a:pt x="915174" y="596939"/>
                    </a:cubicBezTo>
                    <a:cubicBezTo>
                      <a:pt x="896984" y="632750"/>
                      <a:pt x="874815" y="670835"/>
                      <a:pt x="849805" y="711194"/>
                    </a:cubicBezTo>
                    <a:cubicBezTo>
                      <a:pt x="848668" y="712899"/>
                      <a:pt x="847531" y="715173"/>
                      <a:pt x="846962" y="715741"/>
                    </a:cubicBezTo>
                    <a:cubicBezTo>
                      <a:pt x="833320" y="736205"/>
                      <a:pt x="820246" y="757237"/>
                      <a:pt x="806035" y="777132"/>
                    </a:cubicBezTo>
                    <a:cubicBezTo>
                      <a:pt x="773066" y="819196"/>
                      <a:pt x="740666" y="861828"/>
                      <a:pt x="707697" y="904460"/>
                    </a:cubicBezTo>
                    <a:cubicBezTo>
                      <a:pt x="707697" y="905029"/>
                      <a:pt x="707697" y="905029"/>
                      <a:pt x="707128" y="905029"/>
                    </a:cubicBezTo>
                    <a:cubicBezTo>
                      <a:pt x="707128" y="905029"/>
                      <a:pt x="706560" y="905597"/>
                      <a:pt x="706560" y="905597"/>
                    </a:cubicBezTo>
                    <a:lnTo>
                      <a:pt x="610495" y="1030084"/>
                    </a:lnTo>
                    <a:cubicBezTo>
                      <a:pt x="553652" y="1105117"/>
                      <a:pt x="497377" y="1179581"/>
                      <a:pt x="440534" y="1255182"/>
                    </a:cubicBezTo>
                    <a:cubicBezTo>
                      <a:pt x="431439" y="1268256"/>
                      <a:pt x="421776" y="1280762"/>
                      <a:pt x="413249" y="1292699"/>
                    </a:cubicBezTo>
                    <a:cubicBezTo>
                      <a:pt x="367775" y="1357500"/>
                      <a:pt x="331964" y="1414912"/>
                      <a:pt x="304679" y="1467207"/>
                    </a:cubicBezTo>
                    <a:cubicBezTo>
                      <a:pt x="301837" y="1471755"/>
                      <a:pt x="298995" y="1477439"/>
                      <a:pt x="296153" y="1482555"/>
                    </a:cubicBezTo>
                    <a:cubicBezTo>
                      <a:pt x="295016" y="1484829"/>
                      <a:pt x="293879" y="1487671"/>
                      <a:pt x="292742" y="1489945"/>
                    </a:cubicBezTo>
                    <a:cubicBezTo>
                      <a:pt x="284216" y="1506429"/>
                      <a:pt x="277394" y="1522345"/>
                      <a:pt x="271141" y="1537124"/>
                    </a:cubicBezTo>
                    <a:cubicBezTo>
                      <a:pt x="269436" y="1541103"/>
                      <a:pt x="268299" y="1544514"/>
                      <a:pt x="267163" y="1547925"/>
                    </a:cubicBezTo>
                    <a:cubicBezTo>
                      <a:pt x="262047" y="1560430"/>
                      <a:pt x="256931" y="1573504"/>
                      <a:pt x="253520" y="1586009"/>
                    </a:cubicBezTo>
                    <a:cubicBezTo>
                      <a:pt x="252952" y="1588852"/>
                      <a:pt x="251815" y="1591694"/>
                      <a:pt x="251246" y="1594536"/>
                    </a:cubicBezTo>
                    <a:cubicBezTo>
                      <a:pt x="248973" y="1601357"/>
                      <a:pt x="247268" y="1608178"/>
                      <a:pt x="245562" y="1616136"/>
                    </a:cubicBezTo>
                    <a:cubicBezTo>
                      <a:pt x="242152" y="1626368"/>
                      <a:pt x="240446" y="1635463"/>
                      <a:pt x="239309" y="1643989"/>
                    </a:cubicBezTo>
                    <a:cubicBezTo>
                      <a:pt x="238741" y="1646832"/>
                      <a:pt x="237604" y="1651379"/>
                      <a:pt x="237036" y="1655927"/>
                    </a:cubicBezTo>
                    <a:cubicBezTo>
                      <a:pt x="235899" y="1662748"/>
                      <a:pt x="235330" y="1667863"/>
                      <a:pt x="235330" y="1671274"/>
                    </a:cubicBezTo>
                    <a:cubicBezTo>
                      <a:pt x="234193" y="1679801"/>
                      <a:pt x="233625" y="1687759"/>
                      <a:pt x="233625" y="1695148"/>
                    </a:cubicBezTo>
                    <a:lnTo>
                      <a:pt x="231351" y="1805992"/>
                    </a:lnTo>
                    <a:cubicBezTo>
                      <a:pt x="230783" y="1819066"/>
                      <a:pt x="237036" y="1831003"/>
                      <a:pt x="246699" y="1839530"/>
                    </a:cubicBezTo>
                    <a:cubicBezTo>
                      <a:pt x="254088" y="1845214"/>
                      <a:pt x="263184" y="1848625"/>
                      <a:pt x="272847" y="1848625"/>
                    </a:cubicBezTo>
                    <a:cubicBezTo>
                      <a:pt x="276257" y="1848625"/>
                      <a:pt x="279100" y="1848056"/>
                      <a:pt x="282510" y="1847488"/>
                    </a:cubicBezTo>
                    <a:lnTo>
                      <a:pt x="352427" y="1831003"/>
                    </a:lnTo>
                    <a:lnTo>
                      <a:pt x="351859" y="1856583"/>
                    </a:lnTo>
                    <a:lnTo>
                      <a:pt x="744645" y="1764497"/>
                    </a:lnTo>
                    <a:lnTo>
                      <a:pt x="749761" y="1516092"/>
                    </a:lnTo>
                    <a:lnTo>
                      <a:pt x="975996" y="1462660"/>
                    </a:lnTo>
                    <a:lnTo>
                      <a:pt x="967470" y="1894099"/>
                    </a:lnTo>
                    <a:lnTo>
                      <a:pt x="715086" y="1953784"/>
                    </a:lnTo>
                    <a:lnTo>
                      <a:pt x="584347" y="1985048"/>
                    </a:lnTo>
                    <a:lnTo>
                      <a:pt x="0" y="2122040"/>
                    </a:lnTo>
                    <a:lnTo>
                      <a:pt x="6253" y="1794624"/>
                    </a:lnTo>
                    <a:cubicBezTo>
                      <a:pt x="8526" y="1664453"/>
                      <a:pt x="75601" y="1508134"/>
                      <a:pt x="206909" y="1325100"/>
                    </a:cubicBezTo>
                    <a:cubicBezTo>
                      <a:pt x="282510" y="1229035"/>
                      <a:pt x="358112" y="1132970"/>
                      <a:pt x="434850" y="1035768"/>
                    </a:cubicBezTo>
                    <a:cubicBezTo>
                      <a:pt x="479756" y="978357"/>
                      <a:pt x="525230" y="920945"/>
                      <a:pt x="570705" y="862965"/>
                    </a:cubicBezTo>
                    <a:cubicBezTo>
                      <a:pt x="579231" y="851596"/>
                      <a:pt x="587189" y="840796"/>
                      <a:pt x="595716" y="829996"/>
                    </a:cubicBezTo>
                    <a:cubicBezTo>
                      <a:pt x="709970" y="674814"/>
                      <a:pt x="768519" y="549759"/>
                      <a:pt x="770224" y="454263"/>
                    </a:cubicBezTo>
                    <a:cubicBezTo>
                      <a:pt x="771361" y="392872"/>
                      <a:pt x="756013" y="349672"/>
                      <a:pt x="724181" y="326366"/>
                    </a:cubicBezTo>
                    <a:cubicBezTo>
                      <a:pt x="714518" y="289418"/>
                      <a:pt x="695760" y="260996"/>
                      <a:pt x="667907" y="241101"/>
                    </a:cubicBezTo>
                    <a:cubicBezTo>
                      <a:pt x="667338" y="240533"/>
                      <a:pt x="665633" y="239396"/>
                      <a:pt x="664496" y="238828"/>
                    </a:cubicBezTo>
                    <a:cubicBezTo>
                      <a:pt x="658812" y="235417"/>
                      <a:pt x="651422" y="230869"/>
                      <a:pt x="642327" y="226890"/>
                    </a:cubicBezTo>
                    <a:cubicBezTo>
                      <a:pt x="634937" y="223480"/>
                      <a:pt x="626980" y="220638"/>
                      <a:pt x="619021" y="218364"/>
                    </a:cubicBezTo>
                    <a:cubicBezTo>
                      <a:pt x="618453" y="218364"/>
                      <a:pt x="617316" y="217796"/>
                      <a:pt x="616748" y="217796"/>
                    </a:cubicBezTo>
                    <a:cubicBezTo>
                      <a:pt x="609358" y="215522"/>
                      <a:pt x="601400" y="214385"/>
                      <a:pt x="593442" y="213817"/>
                    </a:cubicBezTo>
                    <a:cubicBezTo>
                      <a:pt x="584347" y="212680"/>
                      <a:pt x="575252" y="212111"/>
                      <a:pt x="566157" y="212111"/>
                    </a:cubicBezTo>
                    <a:cubicBezTo>
                      <a:pt x="553083" y="212111"/>
                      <a:pt x="540010" y="212680"/>
                      <a:pt x="525799" y="214953"/>
                    </a:cubicBezTo>
                    <a:cubicBezTo>
                      <a:pt x="510451" y="217227"/>
                      <a:pt x="497946" y="219501"/>
                      <a:pt x="483735" y="222343"/>
                    </a:cubicBezTo>
                    <a:lnTo>
                      <a:pt x="478050" y="224048"/>
                    </a:lnTo>
                    <a:cubicBezTo>
                      <a:pt x="471229" y="225754"/>
                      <a:pt x="464977" y="227459"/>
                      <a:pt x="458724" y="229733"/>
                    </a:cubicBezTo>
                    <a:cubicBezTo>
                      <a:pt x="451334" y="232006"/>
                      <a:pt x="443376" y="234280"/>
                      <a:pt x="435986" y="237122"/>
                    </a:cubicBezTo>
                    <a:cubicBezTo>
                      <a:pt x="428597" y="239964"/>
                      <a:pt x="419502" y="243375"/>
                      <a:pt x="410976" y="247354"/>
                    </a:cubicBezTo>
                    <a:cubicBezTo>
                      <a:pt x="406997" y="249059"/>
                      <a:pt x="403017" y="250765"/>
                      <a:pt x="399607" y="252470"/>
                    </a:cubicBezTo>
                    <a:cubicBezTo>
                      <a:pt x="396765" y="253607"/>
                      <a:pt x="393923" y="255312"/>
                      <a:pt x="391081" y="257017"/>
                    </a:cubicBezTo>
                    <a:cubicBezTo>
                      <a:pt x="384828" y="259859"/>
                      <a:pt x="378007" y="264407"/>
                      <a:pt x="370617" y="268954"/>
                    </a:cubicBezTo>
                    <a:cubicBezTo>
                      <a:pt x="360385" y="275207"/>
                      <a:pt x="351859" y="281460"/>
                      <a:pt x="343901" y="288849"/>
                    </a:cubicBezTo>
                    <a:cubicBezTo>
                      <a:pt x="340490" y="291123"/>
                      <a:pt x="336511" y="294534"/>
                      <a:pt x="333669" y="297376"/>
                    </a:cubicBezTo>
                    <a:cubicBezTo>
                      <a:pt x="331395" y="299650"/>
                      <a:pt x="328553" y="301923"/>
                      <a:pt x="325711" y="305334"/>
                    </a:cubicBezTo>
                    <a:cubicBezTo>
                      <a:pt x="317185" y="313860"/>
                      <a:pt x="309226" y="323524"/>
                      <a:pt x="300700" y="335461"/>
                    </a:cubicBezTo>
                    <a:cubicBezTo>
                      <a:pt x="296721" y="341145"/>
                      <a:pt x="292742" y="347398"/>
                      <a:pt x="288763" y="354219"/>
                    </a:cubicBezTo>
                    <a:lnTo>
                      <a:pt x="286489" y="358198"/>
                    </a:lnTo>
                    <a:cubicBezTo>
                      <a:pt x="284216" y="362177"/>
                      <a:pt x="281942" y="366156"/>
                      <a:pt x="279668" y="370135"/>
                    </a:cubicBezTo>
                    <a:cubicBezTo>
                      <a:pt x="279100" y="371272"/>
                      <a:pt x="279100" y="372409"/>
                      <a:pt x="277963" y="374114"/>
                    </a:cubicBezTo>
                    <a:lnTo>
                      <a:pt x="277394" y="376388"/>
                    </a:lnTo>
                    <a:cubicBezTo>
                      <a:pt x="276257" y="378662"/>
                      <a:pt x="275120" y="381504"/>
                      <a:pt x="273984" y="384346"/>
                    </a:cubicBezTo>
                    <a:cubicBezTo>
                      <a:pt x="271710" y="390599"/>
                      <a:pt x="268299" y="397988"/>
                      <a:pt x="266594" y="405946"/>
                    </a:cubicBezTo>
                    <a:cubicBezTo>
                      <a:pt x="264320" y="413904"/>
                      <a:pt x="262047" y="421862"/>
                      <a:pt x="260341" y="429252"/>
                    </a:cubicBezTo>
                    <a:cubicBezTo>
                      <a:pt x="259773" y="431526"/>
                      <a:pt x="259204" y="434368"/>
                      <a:pt x="258636" y="437778"/>
                    </a:cubicBezTo>
                    <a:cubicBezTo>
                      <a:pt x="258068" y="441757"/>
                      <a:pt x="256931" y="446305"/>
                      <a:pt x="256362" y="450852"/>
                    </a:cubicBezTo>
                    <a:cubicBezTo>
                      <a:pt x="254657" y="458810"/>
                      <a:pt x="254088" y="466200"/>
                      <a:pt x="254088" y="472453"/>
                    </a:cubicBezTo>
                    <a:cubicBezTo>
                      <a:pt x="253520" y="480411"/>
                      <a:pt x="252952" y="488369"/>
                      <a:pt x="252952" y="495758"/>
                    </a:cubicBezTo>
                    <a:lnTo>
                      <a:pt x="250678" y="593529"/>
                    </a:lnTo>
                    <a:lnTo>
                      <a:pt x="28422" y="645256"/>
                    </a:lnTo>
                    <a:lnTo>
                      <a:pt x="28990" y="627634"/>
                    </a:lnTo>
                    <a:cubicBezTo>
                      <a:pt x="31832" y="482116"/>
                      <a:pt x="85265" y="354219"/>
                      <a:pt x="189856" y="243375"/>
                    </a:cubicBezTo>
                    <a:cubicBezTo>
                      <a:pt x="294447" y="132531"/>
                      <a:pt x="424050" y="58635"/>
                      <a:pt x="579800" y="22255"/>
                    </a:cubicBezTo>
                    <a:cubicBezTo>
                      <a:pt x="611064" y="14866"/>
                      <a:pt x="640622" y="9750"/>
                      <a:pt x="669612" y="5771"/>
                    </a:cubicBezTo>
                    <a:cubicBezTo>
                      <a:pt x="703149" y="1792"/>
                      <a:pt x="735550" y="-482"/>
                      <a:pt x="766245" y="86"/>
                    </a:cubicBezTo>
                    <a:cubicBezTo>
                      <a:pt x="806035" y="7476"/>
                      <a:pt x="841846" y="20550"/>
                      <a:pt x="873678" y="39308"/>
                    </a:cubicBezTo>
                    <a:cubicBezTo>
                      <a:pt x="879363" y="42150"/>
                      <a:pt x="884479" y="45561"/>
                      <a:pt x="889026" y="48972"/>
                    </a:cubicBezTo>
                    <a:cubicBezTo>
                      <a:pt x="906648" y="60909"/>
                      <a:pt x="921995" y="75119"/>
                      <a:pt x="933932" y="89899"/>
                    </a:cubicBezTo>
                    <a:cubicBezTo>
                      <a:pt x="935069" y="91035"/>
                      <a:pt x="935069" y="91604"/>
                      <a:pt x="936206" y="92172"/>
                    </a:cubicBezTo>
                    <a:lnTo>
                      <a:pt x="937911" y="94446"/>
                    </a:lnTo>
                    <a:cubicBezTo>
                      <a:pt x="941322" y="98425"/>
                      <a:pt x="944164" y="102404"/>
                      <a:pt x="948143" y="107520"/>
                    </a:cubicBezTo>
                    <a:cubicBezTo>
                      <a:pt x="950417" y="110931"/>
                      <a:pt x="953259" y="114910"/>
                      <a:pt x="954396" y="117752"/>
                    </a:cubicBezTo>
                    <a:cubicBezTo>
                      <a:pt x="956101" y="121162"/>
                      <a:pt x="958375" y="124573"/>
                      <a:pt x="958943" y="126278"/>
                    </a:cubicBezTo>
                    <a:lnTo>
                      <a:pt x="961217" y="130826"/>
                    </a:lnTo>
                    <a:cubicBezTo>
                      <a:pt x="965764" y="139352"/>
                      <a:pt x="969743" y="147879"/>
                      <a:pt x="973154" y="156973"/>
                    </a:cubicBezTo>
                    <a:cubicBezTo>
                      <a:pt x="973723" y="157542"/>
                      <a:pt x="973723" y="158679"/>
                      <a:pt x="974291" y="159247"/>
                    </a:cubicBezTo>
                    <a:lnTo>
                      <a:pt x="976565" y="166637"/>
                    </a:lnTo>
                    <a:cubicBezTo>
                      <a:pt x="978270" y="170616"/>
                      <a:pt x="979407" y="175163"/>
                      <a:pt x="981112" y="180279"/>
                    </a:cubicBezTo>
                    <a:cubicBezTo>
                      <a:pt x="982817" y="185395"/>
                      <a:pt x="983954" y="190511"/>
                      <a:pt x="985659" y="196764"/>
                    </a:cubicBezTo>
                    <a:cubicBezTo>
                      <a:pt x="985659" y="197332"/>
                      <a:pt x="986228" y="199606"/>
                      <a:pt x="986228" y="200743"/>
                    </a:cubicBezTo>
                    <a:cubicBezTo>
                      <a:pt x="990775" y="220069"/>
                      <a:pt x="994186" y="241670"/>
                      <a:pt x="996460" y="265544"/>
                    </a:cubicBezTo>
                    <a:cubicBezTo>
                      <a:pt x="998165" y="285439"/>
                      <a:pt x="999302" y="302492"/>
                      <a:pt x="998733" y="319545"/>
                    </a:cubicBezTo>
                    <a:close/>
                  </a:path>
                </a:pathLst>
              </a:custGeom>
              <a:solidFill>
                <a:schemeClr val="bg1"/>
              </a:solidFill>
              <a:ln w="20894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grpSp>
            <p:nvGrpSpPr>
              <p:cNvPr id="130" name="图形 826"/>
              <p:cNvGrpSpPr/>
              <p:nvPr/>
            </p:nvGrpSpPr>
            <p:grpSpPr>
              <a:xfrm>
                <a:off x="3405156" y="1337448"/>
                <a:ext cx="771917" cy="1339059"/>
                <a:chOff x="6475665" y="939229"/>
                <a:chExt cx="1105397" cy="1917554"/>
              </a:xfrm>
              <a:grpFill/>
            </p:grpSpPr>
            <p:grpSp>
              <p:nvGrpSpPr>
                <p:cNvPr id="131" name="图形 826"/>
                <p:cNvGrpSpPr/>
                <p:nvPr/>
              </p:nvGrpSpPr>
              <p:grpSpPr>
                <a:xfrm>
                  <a:off x="6475665" y="939229"/>
                  <a:ext cx="1101988" cy="1532992"/>
                  <a:chOff x="6475665" y="939229"/>
                  <a:chExt cx="1101988" cy="1532992"/>
                </a:xfrm>
                <a:grpFill/>
              </p:grpSpPr>
              <p:sp>
                <p:nvSpPr>
                  <p:cNvPr id="145" name="任意多边形: 形状 144"/>
                  <p:cNvSpPr/>
                  <p:nvPr/>
                </p:nvSpPr>
                <p:spPr>
                  <a:xfrm>
                    <a:off x="7229696" y="939229"/>
                    <a:ext cx="279749" cy="187832"/>
                  </a:xfrm>
                  <a:custGeom>
                    <a:gdLst>
                      <a:gd name="connsiteX0" fmla="*/ 279723 w 279749"/>
                      <a:gd name="connsiteY0" fmla="*/ 187770 h 187832"/>
                      <a:gd name="connsiteX1" fmla="*/ 62014 w 279749"/>
                      <a:gd name="connsiteY1" fmla="*/ 34293 h 187832"/>
                      <a:gd name="connsiteX2" fmla="*/ 623 w 279749"/>
                      <a:gd name="connsiteY2" fmla="*/ 1324 h 187832"/>
                      <a:gd name="connsiteX3" fmla="*/ 54624 w 279749"/>
                      <a:gd name="connsiteY3" fmla="*/ 45093 h 187832"/>
                      <a:gd name="connsiteX4" fmla="*/ 279723 w 279749"/>
                      <a:gd name="connsiteY4" fmla="*/ 187770 h 187832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9749" h="187832">
                        <a:moveTo>
                          <a:pt x="279723" y="187770"/>
                        </a:moveTo>
                        <a:cubicBezTo>
                          <a:pt x="281996" y="184927"/>
                          <a:pt x="139320" y="86020"/>
                          <a:pt x="62014" y="34293"/>
                        </a:cubicBezTo>
                        <a:cubicBezTo>
                          <a:pt x="6307" y="-3223"/>
                          <a:pt x="2897" y="-1518"/>
                          <a:pt x="623" y="1324"/>
                        </a:cubicBezTo>
                        <a:cubicBezTo>
                          <a:pt x="-1651" y="4166"/>
                          <a:pt x="-514" y="8145"/>
                          <a:pt x="54624" y="45093"/>
                        </a:cubicBezTo>
                        <a:cubicBezTo>
                          <a:pt x="131931" y="96821"/>
                          <a:pt x="278017" y="190612"/>
                          <a:pt x="279723" y="187770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46" name="任意多边形: 形状 145"/>
                  <p:cNvSpPr/>
                  <p:nvPr/>
                </p:nvSpPr>
                <p:spPr>
                  <a:xfrm>
                    <a:off x="7239422" y="1020665"/>
                    <a:ext cx="325157" cy="217255"/>
                  </a:xfrm>
                  <a:custGeom>
                    <a:gdLst>
                      <a:gd name="connsiteX0" fmla="*/ 325134 w 325157"/>
                      <a:gd name="connsiteY0" fmla="*/ 217178 h 217255"/>
                      <a:gd name="connsiteX1" fmla="*/ 71046 w 325157"/>
                      <a:gd name="connsiteY1" fmla="*/ 40396 h 217255"/>
                      <a:gd name="connsiteX2" fmla="*/ 560 w 325157"/>
                      <a:gd name="connsiteY2" fmla="*/ 1174 h 217255"/>
                      <a:gd name="connsiteX3" fmla="*/ 64225 w 325157"/>
                      <a:gd name="connsiteY3" fmla="*/ 51196 h 217255"/>
                      <a:gd name="connsiteX4" fmla="*/ 325134 w 325157"/>
                      <a:gd name="connsiteY4" fmla="*/ 217178 h 21725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5157" h="217255">
                        <a:moveTo>
                          <a:pt x="325134" y="217178"/>
                        </a:moveTo>
                        <a:cubicBezTo>
                          <a:pt x="327408" y="214336"/>
                          <a:pt x="160858" y="100081"/>
                          <a:pt x="71046" y="40396"/>
                        </a:cubicBezTo>
                        <a:cubicBezTo>
                          <a:pt x="5676" y="-2805"/>
                          <a:pt x="2266" y="-1668"/>
                          <a:pt x="560" y="1174"/>
                        </a:cubicBezTo>
                        <a:cubicBezTo>
                          <a:pt x="-1713" y="4016"/>
                          <a:pt x="-8" y="8564"/>
                          <a:pt x="64225" y="51196"/>
                        </a:cubicBezTo>
                        <a:cubicBezTo>
                          <a:pt x="153469" y="110882"/>
                          <a:pt x="322861" y="220589"/>
                          <a:pt x="325134" y="217178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47" name="任意多边形: 形状 146"/>
                  <p:cNvSpPr/>
                  <p:nvPr/>
                </p:nvSpPr>
                <p:spPr>
                  <a:xfrm>
                    <a:off x="7238860" y="1093448"/>
                    <a:ext cx="338792" cy="228006"/>
                  </a:xfrm>
                  <a:custGeom>
                    <a:gdLst>
                      <a:gd name="connsiteX0" fmla="*/ 338771 w 338792"/>
                      <a:gd name="connsiteY0" fmla="*/ 227955 h 228006"/>
                      <a:gd name="connsiteX1" fmla="*/ 73882 w 338792"/>
                      <a:gd name="connsiteY1" fmla="*/ 42646 h 228006"/>
                      <a:gd name="connsiteX2" fmla="*/ 554 w 338792"/>
                      <a:gd name="connsiteY2" fmla="*/ 1150 h 228006"/>
                      <a:gd name="connsiteX3" fmla="*/ 66492 w 338792"/>
                      <a:gd name="connsiteY3" fmla="*/ 53446 h 228006"/>
                      <a:gd name="connsiteX4" fmla="*/ 338771 w 338792"/>
                      <a:gd name="connsiteY4" fmla="*/ 227955 h 228006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8792" h="228006">
                        <a:moveTo>
                          <a:pt x="338771" y="227955"/>
                        </a:moveTo>
                        <a:cubicBezTo>
                          <a:pt x="341044" y="225112"/>
                          <a:pt x="167104" y="105173"/>
                          <a:pt x="73882" y="42646"/>
                        </a:cubicBezTo>
                        <a:cubicBezTo>
                          <a:pt x="6239" y="-2829"/>
                          <a:pt x="2259" y="-1692"/>
                          <a:pt x="554" y="1150"/>
                        </a:cubicBezTo>
                        <a:cubicBezTo>
                          <a:pt x="-1720" y="3993"/>
                          <a:pt x="-14" y="8540"/>
                          <a:pt x="66492" y="53446"/>
                        </a:cubicBezTo>
                        <a:cubicBezTo>
                          <a:pt x="160283" y="115974"/>
                          <a:pt x="337065" y="230797"/>
                          <a:pt x="338771" y="227955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48" name="任意多边形: 形状 147"/>
                  <p:cNvSpPr/>
                  <p:nvPr/>
                </p:nvSpPr>
                <p:spPr>
                  <a:xfrm>
                    <a:off x="7230340" y="1163945"/>
                    <a:ext cx="347312" cy="233699"/>
                  </a:xfrm>
                  <a:custGeom>
                    <a:gdLst>
                      <a:gd name="connsiteX0" fmla="*/ 347291 w 347312"/>
                      <a:gd name="connsiteY0" fmla="*/ 233628 h 233699"/>
                      <a:gd name="connsiteX1" fmla="*/ 75581 w 347312"/>
                      <a:gd name="connsiteY1" fmla="*/ 43771 h 233699"/>
                      <a:gd name="connsiteX2" fmla="*/ 548 w 347312"/>
                      <a:gd name="connsiteY2" fmla="*/ 1139 h 233699"/>
                      <a:gd name="connsiteX3" fmla="*/ 68760 w 347312"/>
                      <a:gd name="connsiteY3" fmla="*/ 54572 h 233699"/>
                      <a:gd name="connsiteX4" fmla="*/ 347291 w 347312"/>
                      <a:gd name="connsiteY4" fmla="*/ 233628 h 233699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47312" h="233699">
                        <a:moveTo>
                          <a:pt x="347291" y="233628"/>
                        </a:moveTo>
                        <a:cubicBezTo>
                          <a:pt x="349565" y="230785"/>
                          <a:pt x="171078" y="108004"/>
                          <a:pt x="75581" y="43771"/>
                        </a:cubicBezTo>
                        <a:cubicBezTo>
                          <a:pt x="6233" y="-2840"/>
                          <a:pt x="2253" y="-1703"/>
                          <a:pt x="548" y="1139"/>
                        </a:cubicBezTo>
                        <a:cubicBezTo>
                          <a:pt x="-1726" y="3981"/>
                          <a:pt x="-20" y="8529"/>
                          <a:pt x="68760" y="54572"/>
                        </a:cubicBezTo>
                        <a:cubicBezTo>
                          <a:pt x="164256" y="118804"/>
                          <a:pt x="345586" y="237038"/>
                          <a:pt x="347291" y="233628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49" name="任意多边形: 形状 148"/>
                  <p:cNvSpPr/>
                  <p:nvPr/>
                </p:nvSpPr>
                <p:spPr>
                  <a:xfrm>
                    <a:off x="7213290" y="1223977"/>
                    <a:ext cx="354130" cy="237898"/>
                  </a:xfrm>
                  <a:custGeom>
                    <a:gdLst>
                      <a:gd name="connsiteX0" fmla="*/ 354109 w 354130"/>
                      <a:gd name="connsiteY0" fmla="*/ 237828 h 237898"/>
                      <a:gd name="connsiteX1" fmla="*/ 77284 w 354130"/>
                      <a:gd name="connsiteY1" fmla="*/ 44561 h 237898"/>
                      <a:gd name="connsiteX2" fmla="*/ 545 w 354130"/>
                      <a:gd name="connsiteY2" fmla="*/ 1360 h 237898"/>
                      <a:gd name="connsiteX3" fmla="*/ 69894 w 354130"/>
                      <a:gd name="connsiteY3" fmla="*/ 55361 h 237898"/>
                      <a:gd name="connsiteX4" fmla="*/ 354109 w 354130"/>
                      <a:gd name="connsiteY4" fmla="*/ 237828 h 237898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4130" h="237898">
                        <a:moveTo>
                          <a:pt x="354109" y="237828"/>
                        </a:moveTo>
                        <a:cubicBezTo>
                          <a:pt x="356383" y="234985"/>
                          <a:pt x="175053" y="109930"/>
                          <a:pt x="77284" y="44561"/>
                        </a:cubicBezTo>
                        <a:cubicBezTo>
                          <a:pt x="6230" y="-2619"/>
                          <a:pt x="2819" y="-2050"/>
                          <a:pt x="545" y="1360"/>
                        </a:cubicBezTo>
                        <a:cubicBezTo>
                          <a:pt x="-1728" y="4202"/>
                          <a:pt x="-23" y="8750"/>
                          <a:pt x="69894" y="55361"/>
                        </a:cubicBezTo>
                        <a:cubicBezTo>
                          <a:pt x="167664" y="121299"/>
                          <a:pt x="351836" y="241238"/>
                          <a:pt x="354109" y="237828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50" name="任意多边形: 形状 149"/>
                  <p:cNvSpPr/>
                  <p:nvPr/>
                </p:nvSpPr>
                <p:spPr>
                  <a:xfrm>
                    <a:off x="7191291" y="1280186"/>
                    <a:ext cx="359635" cy="238511"/>
                  </a:xfrm>
                  <a:custGeom>
                    <a:gdLst>
                      <a:gd name="connsiteX0" fmla="*/ 359624 w 359635"/>
                      <a:gd name="connsiteY0" fmla="*/ 238462 h 238511"/>
                      <a:gd name="connsiteX1" fmla="*/ 78251 w 359635"/>
                      <a:gd name="connsiteY1" fmla="*/ 44627 h 238511"/>
                      <a:gd name="connsiteX2" fmla="*/ 375 w 359635"/>
                      <a:gd name="connsiteY2" fmla="*/ 1426 h 238511"/>
                      <a:gd name="connsiteX3" fmla="*/ 70861 w 359635"/>
                      <a:gd name="connsiteY3" fmla="*/ 55995 h 238511"/>
                      <a:gd name="connsiteX4" fmla="*/ 359624 w 359635"/>
                      <a:gd name="connsiteY4" fmla="*/ 238462 h 238511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9635" h="238511">
                        <a:moveTo>
                          <a:pt x="359624" y="238462"/>
                        </a:moveTo>
                        <a:cubicBezTo>
                          <a:pt x="361329" y="235620"/>
                          <a:pt x="177726" y="110565"/>
                          <a:pt x="78251" y="44627"/>
                        </a:cubicBezTo>
                        <a:cubicBezTo>
                          <a:pt x="6060" y="-3122"/>
                          <a:pt x="2649" y="-1985"/>
                          <a:pt x="375" y="1426"/>
                        </a:cubicBezTo>
                        <a:cubicBezTo>
                          <a:pt x="-1330" y="4268"/>
                          <a:pt x="-193" y="8816"/>
                          <a:pt x="70861" y="55995"/>
                        </a:cubicBezTo>
                        <a:cubicBezTo>
                          <a:pt x="170336" y="121365"/>
                          <a:pt x="357350" y="241304"/>
                          <a:pt x="359624" y="238462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51" name="任意多边形: 形状 150"/>
                  <p:cNvSpPr/>
                  <p:nvPr/>
                </p:nvSpPr>
                <p:spPr>
                  <a:xfrm>
                    <a:off x="7167249" y="1343585"/>
                    <a:ext cx="358674" cy="241618"/>
                  </a:xfrm>
                  <a:custGeom>
                    <a:gdLst>
                      <a:gd name="connsiteX0" fmla="*/ 358654 w 358674"/>
                      <a:gd name="connsiteY0" fmla="*/ 241569 h 241618"/>
                      <a:gd name="connsiteX1" fmla="*/ 77849 w 358674"/>
                      <a:gd name="connsiteY1" fmla="*/ 45460 h 241618"/>
                      <a:gd name="connsiteX2" fmla="*/ 542 w 358674"/>
                      <a:gd name="connsiteY2" fmla="*/ 1123 h 241618"/>
                      <a:gd name="connsiteX3" fmla="*/ 71028 w 358674"/>
                      <a:gd name="connsiteY3" fmla="*/ 56261 h 241618"/>
                      <a:gd name="connsiteX4" fmla="*/ 358654 w 358674"/>
                      <a:gd name="connsiteY4" fmla="*/ 241569 h 241618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8674" h="241618">
                        <a:moveTo>
                          <a:pt x="358654" y="241569"/>
                        </a:moveTo>
                        <a:cubicBezTo>
                          <a:pt x="360928" y="238727"/>
                          <a:pt x="176756" y="111967"/>
                          <a:pt x="77849" y="45460"/>
                        </a:cubicBezTo>
                        <a:cubicBezTo>
                          <a:pt x="6227" y="-2856"/>
                          <a:pt x="2248" y="-1719"/>
                          <a:pt x="542" y="1123"/>
                        </a:cubicBezTo>
                        <a:cubicBezTo>
                          <a:pt x="-1731" y="3965"/>
                          <a:pt x="-26" y="8512"/>
                          <a:pt x="71028" y="56261"/>
                        </a:cubicBezTo>
                        <a:cubicBezTo>
                          <a:pt x="169935" y="122767"/>
                          <a:pt x="356949" y="244411"/>
                          <a:pt x="358654" y="241569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52" name="任意多边形: 形状 151"/>
                  <p:cNvSpPr/>
                  <p:nvPr/>
                </p:nvSpPr>
                <p:spPr>
                  <a:xfrm>
                    <a:off x="7140534" y="1396455"/>
                    <a:ext cx="363220" cy="244454"/>
                  </a:xfrm>
                  <a:custGeom>
                    <a:gdLst>
                      <a:gd name="connsiteX0" fmla="*/ 363200 w 363220"/>
                      <a:gd name="connsiteY0" fmla="*/ 244406 h 244454"/>
                      <a:gd name="connsiteX1" fmla="*/ 78985 w 363220"/>
                      <a:gd name="connsiteY1" fmla="*/ 46024 h 244454"/>
                      <a:gd name="connsiteX2" fmla="*/ 541 w 363220"/>
                      <a:gd name="connsiteY2" fmla="*/ 1117 h 244454"/>
                      <a:gd name="connsiteX3" fmla="*/ 71595 w 363220"/>
                      <a:gd name="connsiteY3" fmla="*/ 56824 h 244454"/>
                      <a:gd name="connsiteX4" fmla="*/ 363200 w 363220"/>
                      <a:gd name="connsiteY4" fmla="*/ 244406 h 244454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3220" h="244454">
                        <a:moveTo>
                          <a:pt x="363200" y="244406"/>
                        </a:moveTo>
                        <a:cubicBezTo>
                          <a:pt x="365474" y="241564"/>
                          <a:pt x="179029" y="113098"/>
                          <a:pt x="78985" y="46024"/>
                        </a:cubicBezTo>
                        <a:cubicBezTo>
                          <a:pt x="6225" y="-2862"/>
                          <a:pt x="2247" y="-1725"/>
                          <a:pt x="541" y="1117"/>
                        </a:cubicBezTo>
                        <a:cubicBezTo>
                          <a:pt x="-1733" y="3960"/>
                          <a:pt x="-27" y="8507"/>
                          <a:pt x="71595" y="56824"/>
                        </a:cubicBezTo>
                        <a:cubicBezTo>
                          <a:pt x="171639" y="123899"/>
                          <a:pt x="360927" y="247248"/>
                          <a:pt x="363200" y="244406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53" name="任意多边形: 形状 152"/>
                  <p:cNvSpPr/>
                  <p:nvPr/>
                </p:nvSpPr>
                <p:spPr>
                  <a:xfrm>
                    <a:off x="7110406" y="1453292"/>
                    <a:ext cx="359811" cy="241617"/>
                  </a:xfrm>
                  <a:custGeom>
                    <a:gdLst>
                      <a:gd name="connsiteX0" fmla="*/ 359791 w 359811"/>
                      <a:gd name="connsiteY0" fmla="*/ 241569 h 241617"/>
                      <a:gd name="connsiteX1" fmla="*/ 78418 w 359811"/>
                      <a:gd name="connsiteY1" fmla="*/ 45460 h 241617"/>
                      <a:gd name="connsiteX2" fmla="*/ 542 w 359811"/>
                      <a:gd name="connsiteY2" fmla="*/ 1123 h 241617"/>
                      <a:gd name="connsiteX3" fmla="*/ 71028 w 359811"/>
                      <a:gd name="connsiteY3" fmla="*/ 56261 h 241617"/>
                      <a:gd name="connsiteX4" fmla="*/ 359791 w 359811"/>
                      <a:gd name="connsiteY4" fmla="*/ 241569 h 241617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9811" h="241617">
                        <a:moveTo>
                          <a:pt x="359791" y="241569"/>
                        </a:moveTo>
                        <a:cubicBezTo>
                          <a:pt x="362065" y="238727"/>
                          <a:pt x="177325" y="111398"/>
                          <a:pt x="78418" y="45460"/>
                        </a:cubicBezTo>
                        <a:cubicBezTo>
                          <a:pt x="6227" y="-2856"/>
                          <a:pt x="2816" y="-1719"/>
                          <a:pt x="542" y="1123"/>
                        </a:cubicBezTo>
                        <a:cubicBezTo>
                          <a:pt x="-1731" y="3965"/>
                          <a:pt x="-26" y="8512"/>
                          <a:pt x="71028" y="56261"/>
                        </a:cubicBezTo>
                        <a:cubicBezTo>
                          <a:pt x="169935" y="122199"/>
                          <a:pt x="357517" y="244411"/>
                          <a:pt x="359791" y="241569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54" name="任意多边形: 形状 153"/>
                  <p:cNvSpPr/>
                  <p:nvPr/>
                </p:nvSpPr>
                <p:spPr>
                  <a:xfrm>
                    <a:off x="7079711" y="1505860"/>
                    <a:ext cx="358106" cy="240777"/>
                  </a:xfrm>
                  <a:custGeom>
                    <a:gdLst>
                      <a:gd name="connsiteX0" fmla="*/ 358086 w 358106"/>
                      <a:gd name="connsiteY0" fmla="*/ 240729 h 240777"/>
                      <a:gd name="connsiteX1" fmla="*/ 77849 w 358106"/>
                      <a:gd name="connsiteY1" fmla="*/ 45189 h 240777"/>
                      <a:gd name="connsiteX2" fmla="*/ 543 w 358106"/>
                      <a:gd name="connsiteY2" fmla="*/ 1419 h 240777"/>
                      <a:gd name="connsiteX3" fmla="*/ 71028 w 358106"/>
                      <a:gd name="connsiteY3" fmla="*/ 56557 h 240777"/>
                      <a:gd name="connsiteX4" fmla="*/ 358086 w 358106"/>
                      <a:gd name="connsiteY4" fmla="*/ 240729 h 240777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8106" h="240777">
                        <a:moveTo>
                          <a:pt x="358086" y="240729"/>
                        </a:moveTo>
                        <a:cubicBezTo>
                          <a:pt x="360359" y="237887"/>
                          <a:pt x="176188" y="111127"/>
                          <a:pt x="77849" y="45189"/>
                        </a:cubicBezTo>
                        <a:cubicBezTo>
                          <a:pt x="6227" y="-3128"/>
                          <a:pt x="2248" y="-1991"/>
                          <a:pt x="543" y="1419"/>
                        </a:cubicBezTo>
                        <a:cubicBezTo>
                          <a:pt x="-1731" y="4262"/>
                          <a:pt x="-26" y="8809"/>
                          <a:pt x="71028" y="56557"/>
                        </a:cubicBezTo>
                        <a:cubicBezTo>
                          <a:pt x="169366" y="121927"/>
                          <a:pt x="355812" y="243571"/>
                          <a:pt x="358086" y="240729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55" name="任意多边形: 形状 154"/>
                  <p:cNvSpPr/>
                  <p:nvPr/>
                </p:nvSpPr>
                <p:spPr>
                  <a:xfrm>
                    <a:off x="7046741" y="1556516"/>
                    <a:ext cx="358108" cy="240733"/>
                  </a:xfrm>
                  <a:custGeom>
                    <a:gdLst>
                      <a:gd name="connsiteX0" fmla="*/ 358087 w 358108"/>
                      <a:gd name="connsiteY0" fmla="*/ 240664 h 240733"/>
                      <a:gd name="connsiteX1" fmla="*/ 77851 w 358108"/>
                      <a:gd name="connsiteY1" fmla="*/ 45123 h 240733"/>
                      <a:gd name="connsiteX2" fmla="*/ 544 w 358108"/>
                      <a:gd name="connsiteY2" fmla="*/ 1354 h 240733"/>
                      <a:gd name="connsiteX3" fmla="*/ 70461 w 358108"/>
                      <a:gd name="connsiteY3" fmla="*/ 55924 h 240733"/>
                      <a:gd name="connsiteX4" fmla="*/ 358087 w 358108"/>
                      <a:gd name="connsiteY4" fmla="*/ 240664 h 240733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8108" h="240733">
                        <a:moveTo>
                          <a:pt x="358087" y="240664"/>
                        </a:moveTo>
                        <a:cubicBezTo>
                          <a:pt x="360361" y="237822"/>
                          <a:pt x="176757" y="111061"/>
                          <a:pt x="77851" y="45123"/>
                        </a:cubicBezTo>
                        <a:cubicBezTo>
                          <a:pt x="6228" y="-2625"/>
                          <a:pt x="2249" y="-2056"/>
                          <a:pt x="544" y="1354"/>
                        </a:cubicBezTo>
                        <a:cubicBezTo>
                          <a:pt x="-1730" y="4196"/>
                          <a:pt x="-24" y="8744"/>
                          <a:pt x="70461" y="55924"/>
                        </a:cubicBezTo>
                        <a:cubicBezTo>
                          <a:pt x="169368" y="122430"/>
                          <a:pt x="356382" y="244074"/>
                          <a:pt x="358087" y="240664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56" name="任意多边形: 形状 155"/>
                  <p:cNvSpPr/>
                  <p:nvPr/>
                </p:nvSpPr>
                <p:spPr>
                  <a:xfrm>
                    <a:off x="7010929" y="1605969"/>
                    <a:ext cx="358108" cy="240733"/>
                  </a:xfrm>
                  <a:custGeom>
                    <a:gdLst>
                      <a:gd name="connsiteX0" fmla="*/ 358087 w 358108"/>
                      <a:gd name="connsiteY0" fmla="*/ 240664 h 240733"/>
                      <a:gd name="connsiteX1" fmla="*/ 77851 w 358108"/>
                      <a:gd name="connsiteY1" fmla="*/ 45123 h 240733"/>
                      <a:gd name="connsiteX2" fmla="*/ 544 w 358108"/>
                      <a:gd name="connsiteY2" fmla="*/ 1354 h 240733"/>
                      <a:gd name="connsiteX3" fmla="*/ 70461 w 358108"/>
                      <a:gd name="connsiteY3" fmla="*/ 56492 h 240733"/>
                      <a:gd name="connsiteX4" fmla="*/ 358087 w 358108"/>
                      <a:gd name="connsiteY4" fmla="*/ 240664 h 240733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8108" h="240733">
                        <a:moveTo>
                          <a:pt x="358087" y="240664"/>
                        </a:moveTo>
                        <a:cubicBezTo>
                          <a:pt x="360361" y="237822"/>
                          <a:pt x="176757" y="111061"/>
                          <a:pt x="77851" y="45123"/>
                        </a:cubicBezTo>
                        <a:cubicBezTo>
                          <a:pt x="6228" y="-2625"/>
                          <a:pt x="2249" y="-2056"/>
                          <a:pt x="544" y="1354"/>
                        </a:cubicBezTo>
                        <a:cubicBezTo>
                          <a:pt x="-1730" y="4196"/>
                          <a:pt x="-24" y="8744"/>
                          <a:pt x="70461" y="56492"/>
                        </a:cubicBezTo>
                        <a:cubicBezTo>
                          <a:pt x="169368" y="122430"/>
                          <a:pt x="356382" y="244074"/>
                          <a:pt x="358087" y="240664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57" name="任意多边形: 形状 156"/>
                  <p:cNvSpPr/>
                  <p:nvPr/>
                </p:nvSpPr>
                <p:spPr>
                  <a:xfrm>
                    <a:off x="6973416" y="1657134"/>
                    <a:ext cx="362083" cy="242980"/>
                  </a:xfrm>
                  <a:custGeom>
                    <a:gdLst>
                      <a:gd name="connsiteX0" fmla="*/ 362063 w 362083"/>
                      <a:gd name="connsiteY0" fmla="*/ 242932 h 242980"/>
                      <a:gd name="connsiteX1" fmla="*/ 78985 w 362083"/>
                      <a:gd name="connsiteY1" fmla="*/ 45686 h 242980"/>
                      <a:gd name="connsiteX2" fmla="*/ 541 w 362083"/>
                      <a:gd name="connsiteY2" fmla="*/ 1348 h 242980"/>
                      <a:gd name="connsiteX3" fmla="*/ 71595 w 362083"/>
                      <a:gd name="connsiteY3" fmla="*/ 56486 h 242980"/>
                      <a:gd name="connsiteX4" fmla="*/ 362063 w 362083"/>
                      <a:gd name="connsiteY4" fmla="*/ 242932 h 242980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2083" h="242980">
                        <a:moveTo>
                          <a:pt x="362063" y="242932"/>
                        </a:moveTo>
                        <a:cubicBezTo>
                          <a:pt x="364337" y="240089"/>
                          <a:pt x="178460" y="112192"/>
                          <a:pt x="78985" y="45686"/>
                        </a:cubicBezTo>
                        <a:cubicBezTo>
                          <a:pt x="6794" y="-2631"/>
                          <a:pt x="2815" y="-2062"/>
                          <a:pt x="541" y="1348"/>
                        </a:cubicBezTo>
                        <a:cubicBezTo>
                          <a:pt x="-1733" y="4190"/>
                          <a:pt x="-28" y="8738"/>
                          <a:pt x="71595" y="56486"/>
                        </a:cubicBezTo>
                        <a:cubicBezTo>
                          <a:pt x="171639" y="122993"/>
                          <a:pt x="360358" y="245774"/>
                          <a:pt x="362063" y="242932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58" name="任意多边形: 形状 157"/>
                  <p:cNvSpPr/>
                  <p:nvPr/>
                </p:nvSpPr>
                <p:spPr>
                  <a:xfrm>
                    <a:off x="6929647" y="1707724"/>
                    <a:ext cx="362083" cy="242980"/>
                  </a:xfrm>
                  <a:custGeom>
                    <a:gdLst>
                      <a:gd name="connsiteX0" fmla="*/ 362063 w 362083"/>
                      <a:gd name="connsiteY0" fmla="*/ 242932 h 242980"/>
                      <a:gd name="connsiteX1" fmla="*/ 78985 w 362083"/>
                      <a:gd name="connsiteY1" fmla="*/ 45686 h 242980"/>
                      <a:gd name="connsiteX2" fmla="*/ 541 w 362083"/>
                      <a:gd name="connsiteY2" fmla="*/ 1348 h 242980"/>
                      <a:gd name="connsiteX3" fmla="*/ 71595 w 362083"/>
                      <a:gd name="connsiteY3" fmla="*/ 56486 h 242980"/>
                      <a:gd name="connsiteX4" fmla="*/ 362063 w 362083"/>
                      <a:gd name="connsiteY4" fmla="*/ 242932 h 242980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2083" h="242980">
                        <a:moveTo>
                          <a:pt x="362063" y="242932"/>
                        </a:moveTo>
                        <a:cubicBezTo>
                          <a:pt x="364337" y="240089"/>
                          <a:pt x="178460" y="112192"/>
                          <a:pt x="78985" y="45686"/>
                        </a:cubicBezTo>
                        <a:cubicBezTo>
                          <a:pt x="6794" y="-2631"/>
                          <a:pt x="2815" y="-2062"/>
                          <a:pt x="541" y="1348"/>
                        </a:cubicBezTo>
                        <a:cubicBezTo>
                          <a:pt x="-1733" y="4190"/>
                          <a:pt x="-27" y="8738"/>
                          <a:pt x="71595" y="56486"/>
                        </a:cubicBezTo>
                        <a:cubicBezTo>
                          <a:pt x="171070" y="122993"/>
                          <a:pt x="359790" y="245774"/>
                          <a:pt x="362063" y="242932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59" name="任意多边形: 形状 158"/>
                  <p:cNvSpPr/>
                  <p:nvPr/>
                </p:nvSpPr>
                <p:spPr>
                  <a:xfrm>
                    <a:off x="6898383" y="1750925"/>
                    <a:ext cx="362083" cy="242980"/>
                  </a:xfrm>
                  <a:custGeom>
                    <a:gdLst>
                      <a:gd name="connsiteX0" fmla="*/ 362063 w 362083"/>
                      <a:gd name="connsiteY0" fmla="*/ 242932 h 242980"/>
                      <a:gd name="connsiteX1" fmla="*/ 78985 w 362083"/>
                      <a:gd name="connsiteY1" fmla="*/ 45686 h 242980"/>
                      <a:gd name="connsiteX2" fmla="*/ 541 w 362083"/>
                      <a:gd name="connsiteY2" fmla="*/ 1348 h 242980"/>
                      <a:gd name="connsiteX3" fmla="*/ 71595 w 362083"/>
                      <a:gd name="connsiteY3" fmla="*/ 56486 h 242980"/>
                      <a:gd name="connsiteX4" fmla="*/ 362063 w 362083"/>
                      <a:gd name="connsiteY4" fmla="*/ 242932 h 242980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2083" h="242980">
                        <a:moveTo>
                          <a:pt x="362063" y="242932"/>
                        </a:moveTo>
                        <a:cubicBezTo>
                          <a:pt x="364337" y="240089"/>
                          <a:pt x="178460" y="112192"/>
                          <a:pt x="78985" y="45686"/>
                        </a:cubicBezTo>
                        <a:cubicBezTo>
                          <a:pt x="6794" y="-2631"/>
                          <a:pt x="2815" y="-2062"/>
                          <a:pt x="541" y="1348"/>
                        </a:cubicBezTo>
                        <a:cubicBezTo>
                          <a:pt x="-1733" y="4190"/>
                          <a:pt x="-27" y="8738"/>
                          <a:pt x="71595" y="56486"/>
                        </a:cubicBezTo>
                        <a:cubicBezTo>
                          <a:pt x="171639" y="122993"/>
                          <a:pt x="359790" y="245774"/>
                          <a:pt x="362063" y="242932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60" name="任意多边形: 形状 159"/>
                  <p:cNvSpPr/>
                  <p:nvPr/>
                </p:nvSpPr>
                <p:spPr>
                  <a:xfrm>
                    <a:off x="6856887" y="1800378"/>
                    <a:ext cx="362083" cy="242980"/>
                  </a:xfrm>
                  <a:custGeom>
                    <a:gdLst>
                      <a:gd name="connsiteX0" fmla="*/ 362063 w 362083"/>
                      <a:gd name="connsiteY0" fmla="*/ 242932 h 242980"/>
                      <a:gd name="connsiteX1" fmla="*/ 78985 w 362083"/>
                      <a:gd name="connsiteY1" fmla="*/ 45686 h 242980"/>
                      <a:gd name="connsiteX2" fmla="*/ 541 w 362083"/>
                      <a:gd name="connsiteY2" fmla="*/ 1348 h 242980"/>
                      <a:gd name="connsiteX3" fmla="*/ 71595 w 362083"/>
                      <a:gd name="connsiteY3" fmla="*/ 56486 h 242980"/>
                      <a:gd name="connsiteX4" fmla="*/ 362063 w 362083"/>
                      <a:gd name="connsiteY4" fmla="*/ 242932 h 242980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2083" h="242980">
                        <a:moveTo>
                          <a:pt x="362063" y="242932"/>
                        </a:moveTo>
                        <a:cubicBezTo>
                          <a:pt x="364337" y="240089"/>
                          <a:pt x="178460" y="112192"/>
                          <a:pt x="78985" y="45686"/>
                        </a:cubicBezTo>
                        <a:cubicBezTo>
                          <a:pt x="6794" y="-2631"/>
                          <a:pt x="2815" y="-2062"/>
                          <a:pt x="541" y="1348"/>
                        </a:cubicBezTo>
                        <a:cubicBezTo>
                          <a:pt x="-1733" y="4190"/>
                          <a:pt x="-28" y="8738"/>
                          <a:pt x="71595" y="56486"/>
                        </a:cubicBezTo>
                        <a:cubicBezTo>
                          <a:pt x="171639" y="122993"/>
                          <a:pt x="359790" y="245774"/>
                          <a:pt x="362063" y="242932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61" name="任意多边形: 形状 160"/>
                  <p:cNvSpPr/>
                  <p:nvPr/>
                </p:nvSpPr>
                <p:spPr>
                  <a:xfrm>
                    <a:off x="6824644" y="1851723"/>
                    <a:ext cx="338044" cy="223494"/>
                  </a:xfrm>
                  <a:custGeom>
                    <a:gdLst>
                      <a:gd name="connsiteX0" fmla="*/ 338032 w 338044"/>
                      <a:gd name="connsiteY0" fmla="*/ 223419 h 223494"/>
                      <a:gd name="connsiteX1" fmla="*/ 73712 w 338044"/>
                      <a:gd name="connsiteY1" fmla="*/ 41521 h 223494"/>
                      <a:gd name="connsiteX2" fmla="*/ 384 w 338044"/>
                      <a:gd name="connsiteY2" fmla="*/ 1162 h 223494"/>
                      <a:gd name="connsiteX3" fmla="*/ 66322 w 338044"/>
                      <a:gd name="connsiteY3" fmla="*/ 52321 h 223494"/>
                      <a:gd name="connsiteX4" fmla="*/ 338032 w 338044"/>
                      <a:gd name="connsiteY4" fmla="*/ 223419 h 223494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8044" h="223494">
                        <a:moveTo>
                          <a:pt x="338032" y="223419"/>
                        </a:moveTo>
                        <a:cubicBezTo>
                          <a:pt x="339738" y="220577"/>
                          <a:pt x="166934" y="102911"/>
                          <a:pt x="73712" y="41521"/>
                        </a:cubicBezTo>
                        <a:cubicBezTo>
                          <a:pt x="6068" y="-2817"/>
                          <a:pt x="2658" y="-1680"/>
                          <a:pt x="384" y="1162"/>
                        </a:cubicBezTo>
                        <a:cubicBezTo>
                          <a:pt x="-1321" y="4004"/>
                          <a:pt x="-184" y="8552"/>
                          <a:pt x="66322" y="52321"/>
                        </a:cubicBezTo>
                        <a:cubicBezTo>
                          <a:pt x="159545" y="114280"/>
                          <a:pt x="335759" y="226829"/>
                          <a:pt x="338032" y="223419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62" name="任意多边形: 形状 161"/>
                  <p:cNvSpPr/>
                  <p:nvPr/>
                </p:nvSpPr>
                <p:spPr>
                  <a:xfrm>
                    <a:off x="6786328" y="1898765"/>
                    <a:ext cx="291108" cy="195789"/>
                  </a:xfrm>
                  <a:custGeom>
                    <a:gdLst>
                      <a:gd name="connsiteX0" fmla="*/ 291083 w 291108"/>
                      <a:gd name="connsiteY0" fmla="*/ 195703 h 195789"/>
                      <a:gd name="connsiteX1" fmla="*/ 64279 w 291108"/>
                      <a:gd name="connsiteY1" fmla="*/ 35974 h 195789"/>
                      <a:gd name="connsiteX2" fmla="*/ 615 w 291108"/>
                      <a:gd name="connsiteY2" fmla="*/ 1300 h 195789"/>
                      <a:gd name="connsiteX3" fmla="*/ 56890 w 291108"/>
                      <a:gd name="connsiteY3" fmla="*/ 46774 h 195789"/>
                      <a:gd name="connsiteX4" fmla="*/ 291083 w 291108"/>
                      <a:gd name="connsiteY4" fmla="*/ 195703 h 195789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1108" h="195789">
                        <a:moveTo>
                          <a:pt x="291083" y="195703"/>
                        </a:moveTo>
                        <a:cubicBezTo>
                          <a:pt x="293357" y="192861"/>
                          <a:pt x="144428" y="89407"/>
                          <a:pt x="64279" y="35974"/>
                        </a:cubicBezTo>
                        <a:cubicBezTo>
                          <a:pt x="6299" y="-3248"/>
                          <a:pt x="2889" y="-1542"/>
                          <a:pt x="615" y="1300"/>
                        </a:cubicBezTo>
                        <a:cubicBezTo>
                          <a:pt x="-1659" y="4142"/>
                          <a:pt x="-522" y="8121"/>
                          <a:pt x="56890" y="46774"/>
                        </a:cubicBezTo>
                        <a:cubicBezTo>
                          <a:pt x="137038" y="100775"/>
                          <a:pt x="289378" y="199114"/>
                          <a:pt x="291083" y="195703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63" name="任意多边形: 形状 162"/>
                  <p:cNvSpPr/>
                  <p:nvPr/>
                </p:nvSpPr>
                <p:spPr>
                  <a:xfrm>
                    <a:off x="6748737" y="1949584"/>
                    <a:ext cx="247419" cy="166556"/>
                  </a:xfrm>
                  <a:custGeom>
                    <a:gdLst>
                      <a:gd name="connsiteX0" fmla="*/ 247389 w 247419"/>
                      <a:gd name="connsiteY0" fmla="*/ 166485 h 166556"/>
                      <a:gd name="connsiteX1" fmla="*/ 55259 w 247419"/>
                      <a:gd name="connsiteY1" fmla="*/ 30062 h 166556"/>
                      <a:gd name="connsiteX2" fmla="*/ 690 w 247419"/>
                      <a:gd name="connsiteY2" fmla="*/ 1640 h 166556"/>
                      <a:gd name="connsiteX3" fmla="*/ 47870 w 247419"/>
                      <a:gd name="connsiteY3" fmla="*/ 41430 h 166556"/>
                      <a:gd name="connsiteX4" fmla="*/ 247389 w 247419"/>
                      <a:gd name="connsiteY4" fmla="*/ 166485 h 166556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7419" h="166556">
                        <a:moveTo>
                          <a:pt x="247389" y="166485"/>
                        </a:moveTo>
                        <a:cubicBezTo>
                          <a:pt x="249663" y="163643"/>
                          <a:pt x="123471" y="75536"/>
                          <a:pt x="55259" y="30062"/>
                        </a:cubicBezTo>
                        <a:cubicBezTo>
                          <a:pt x="5805" y="-2907"/>
                          <a:pt x="2963" y="-1770"/>
                          <a:pt x="690" y="1640"/>
                        </a:cubicBezTo>
                        <a:cubicBezTo>
                          <a:pt x="-1584" y="4482"/>
                          <a:pt x="-1015" y="8461"/>
                          <a:pt x="47870" y="41430"/>
                        </a:cubicBezTo>
                        <a:cubicBezTo>
                          <a:pt x="116081" y="86336"/>
                          <a:pt x="245684" y="169327"/>
                          <a:pt x="247389" y="166485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64" name="任意多边形: 形状 163"/>
                  <p:cNvSpPr/>
                  <p:nvPr/>
                </p:nvSpPr>
                <p:spPr>
                  <a:xfrm>
                    <a:off x="6711742" y="1992100"/>
                    <a:ext cx="205976" cy="138870"/>
                  </a:xfrm>
                  <a:custGeom>
                    <a:gdLst>
                      <a:gd name="connsiteX0" fmla="*/ 205940 w 205976"/>
                      <a:gd name="connsiteY0" fmla="*/ 138749 h 138870"/>
                      <a:gd name="connsiteX1" fmla="*/ 46779 w 205976"/>
                      <a:gd name="connsiteY1" fmla="*/ 24494 h 138870"/>
                      <a:gd name="connsiteX2" fmla="*/ 736 w 205976"/>
                      <a:gd name="connsiteY2" fmla="*/ 1757 h 138870"/>
                      <a:gd name="connsiteX3" fmla="*/ 39390 w 205976"/>
                      <a:gd name="connsiteY3" fmla="*/ 35294 h 138870"/>
                      <a:gd name="connsiteX4" fmla="*/ 205940 w 205976"/>
                      <a:gd name="connsiteY4" fmla="*/ 138749 h 138870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5976" h="138870">
                        <a:moveTo>
                          <a:pt x="205940" y="138749"/>
                        </a:moveTo>
                        <a:cubicBezTo>
                          <a:pt x="208214" y="135906"/>
                          <a:pt x="103622" y="62579"/>
                          <a:pt x="46779" y="24494"/>
                        </a:cubicBezTo>
                        <a:cubicBezTo>
                          <a:pt x="5852" y="-2791"/>
                          <a:pt x="3010" y="-1654"/>
                          <a:pt x="736" y="1757"/>
                        </a:cubicBezTo>
                        <a:cubicBezTo>
                          <a:pt x="-1538" y="4599"/>
                          <a:pt x="-969" y="8578"/>
                          <a:pt x="39390" y="35294"/>
                        </a:cubicBezTo>
                        <a:cubicBezTo>
                          <a:pt x="96233" y="73379"/>
                          <a:pt x="203666" y="142159"/>
                          <a:pt x="205940" y="138749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65" name="任意多边形: 形状 164"/>
                  <p:cNvSpPr/>
                  <p:nvPr/>
                </p:nvSpPr>
                <p:spPr>
                  <a:xfrm>
                    <a:off x="6675804" y="2045048"/>
                    <a:ext cx="158934" cy="107511"/>
                  </a:xfrm>
                  <a:custGeom>
                    <a:gdLst>
                      <a:gd name="connsiteX0" fmla="*/ 158887 w 158934"/>
                      <a:gd name="connsiteY0" fmla="*/ 107401 h 107511"/>
                      <a:gd name="connsiteX1" fmla="*/ 37243 w 158934"/>
                      <a:gd name="connsiteY1" fmla="*/ 18157 h 107511"/>
                      <a:gd name="connsiteX2" fmla="*/ 863 w 158934"/>
                      <a:gd name="connsiteY2" fmla="*/ 1672 h 107511"/>
                      <a:gd name="connsiteX3" fmla="*/ 29853 w 158934"/>
                      <a:gd name="connsiteY3" fmla="*/ 28957 h 107511"/>
                      <a:gd name="connsiteX4" fmla="*/ 158887 w 158934"/>
                      <a:gd name="connsiteY4" fmla="*/ 107401 h 107511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8934" h="107511">
                        <a:moveTo>
                          <a:pt x="158887" y="107401"/>
                        </a:moveTo>
                        <a:cubicBezTo>
                          <a:pt x="161161" y="104558"/>
                          <a:pt x="81012" y="47147"/>
                          <a:pt x="37243" y="18157"/>
                        </a:cubicBezTo>
                        <a:cubicBezTo>
                          <a:pt x="5411" y="-2875"/>
                          <a:pt x="3137" y="-1170"/>
                          <a:pt x="863" y="1672"/>
                        </a:cubicBezTo>
                        <a:cubicBezTo>
                          <a:pt x="-1410" y="4514"/>
                          <a:pt x="-1410" y="7925"/>
                          <a:pt x="29853" y="28957"/>
                        </a:cubicBezTo>
                        <a:cubicBezTo>
                          <a:pt x="73622" y="57947"/>
                          <a:pt x="157182" y="110243"/>
                          <a:pt x="158887" y="107401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66" name="任意多边形: 形状 165"/>
                  <p:cNvSpPr/>
                  <p:nvPr/>
                </p:nvSpPr>
                <p:spPr>
                  <a:xfrm>
                    <a:off x="6637561" y="2095310"/>
                    <a:ext cx="122727" cy="83492"/>
                  </a:xfrm>
                  <a:custGeom>
                    <a:gdLst>
                      <a:gd name="connsiteX0" fmla="*/ 122666 w 122727"/>
                      <a:gd name="connsiteY0" fmla="*/ 83286 h 83492"/>
                      <a:gd name="connsiteX1" fmla="*/ 30011 w 122727"/>
                      <a:gd name="connsiteY1" fmla="*/ 13369 h 83492"/>
                      <a:gd name="connsiteX2" fmla="*/ 1022 w 122727"/>
                      <a:gd name="connsiteY2" fmla="*/ 2000 h 83492"/>
                      <a:gd name="connsiteX3" fmla="*/ 22622 w 122727"/>
                      <a:gd name="connsiteY3" fmla="*/ 24169 h 83492"/>
                      <a:gd name="connsiteX4" fmla="*/ 122666 w 122727"/>
                      <a:gd name="connsiteY4" fmla="*/ 83286 h 83492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2727" h="83492">
                        <a:moveTo>
                          <a:pt x="122666" y="83286"/>
                        </a:moveTo>
                        <a:cubicBezTo>
                          <a:pt x="124940" y="80444"/>
                          <a:pt x="63549" y="35538"/>
                          <a:pt x="30011" y="13369"/>
                        </a:cubicBezTo>
                        <a:cubicBezTo>
                          <a:pt x="5569" y="-3115"/>
                          <a:pt x="3295" y="-842"/>
                          <a:pt x="1022" y="2000"/>
                        </a:cubicBezTo>
                        <a:cubicBezTo>
                          <a:pt x="-1252" y="4843"/>
                          <a:pt x="-1821" y="8253"/>
                          <a:pt x="22622" y="24169"/>
                        </a:cubicBezTo>
                        <a:cubicBezTo>
                          <a:pt x="56159" y="46907"/>
                          <a:pt x="120392" y="86697"/>
                          <a:pt x="122666" y="83286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67" name="任意多边形: 形状 166"/>
                  <p:cNvSpPr/>
                  <p:nvPr/>
                </p:nvSpPr>
                <p:spPr>
                  <a:xfrm>
                    <a:off x="6603608" y="2145269"/>
                    <a:ext cx="156666" cy="106198"/>
                  </a:xfrm>
                  <a:custGeom>
                    <a:gdLst>
                      <a:gd name="connsiteX0" fmla="*/ 156619 w 156666"/>
                      <a:gd name="connsiteY0" fmla="*/ 106086 h 106198"/>
                      <a:gd name="connsiteX1" fmla="*/ 36680 w 156666"/>
                      <a:gd name="connsiteY1" fmla="*/ 17980 h 106198"/>
                      <a:gd name="connsiteX2" fmla="*/ 869 w 156666"/>
                      <a:gd name="connsiteY2" fmla="*/ 2064 h 106198"/>
                      <a:gd name="connsiteX3" fmla="*/ 29290 w 156666"/>
                      <a:gd name="connsiteY3" fmla="*/ 28780 h 106198"/>
                      <a:gd name="connsiteX4" fmla="*/ 156619 w 156666"/>
                      <a:gd name="connsiteY4" fmla="*/ 106086 h 106198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6666" h="106198">
                        <a:moveTo>
                          <a:pt x="156619" y="106086"/>
                        </a:moveTo>
                        <a:cubicBezTo>
                          <a:pt x="158893" y="103244"/>
                          <a:pt x="79312" y="46970"/>
                          <a:pt x="36680" y="17980"/>
                        </a:cubicBezTo>
                        <a:cubicBezTo>
                          <a:pt x="5416" y="-3052"/>
                          <a:pt x="3142" y="-1347"/>
                          <a:pt x="869" y="2064"/>
                        </a:cubicBezTo>
                        <a:cubicBezTo>
                          <a:pt x="-1405" y="4906"/>
                          <a:pt x="-1405" y="8316"/>
                          <a:pt x="29290" y="28780"/>
                        </a:cubicBezTo>
                        <a:cubicBezTo>
                          <a:pt x="72491" y="57201"/>
                          <a:pt x="154345" y="108929"/>
                          <a:pt x="156619" y="106086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68" name="任意多边形: 形状 167"/>
                  <p:cNvSpPr/>
                  <p:nvPr/>
                </p:nvSpPr>
                <p:spPr>
                  <a:xfrm>
                    <a:off x="6570694" y="2198649"/>
                    <a:ext cx="186162" cy="130104"/>
                  </a:xfrm>
                  <a:custGeom>
                    <a:gdLst>
                      <a:gd name="connsiteX0" fmla="*/ 186123 w 186162"/>
                      <a:gd name="connsiteY0" fmla="*/ 130014 h 130104"/>
                      <a:gd name="connsiteX1" fmla="*/ 42878 w 186162"/>
                      <a:gd name="connsiteY1" fmla="*/ 22580 h 130104"/>
                      <a:gd name="connsiteX2" fmla="*/ 814 w 186162"/>
                      <a:gd name="connsiteY2" fmla="*/ 1548 h 130104"/>
                      <a:gd name="connsiteX3" fmla="*/ 35488 w 186162"/>
                      <a:gd name="connsiteY3" fmla="*/ 33380 h 130104"/>
                      <a:gd name="connsiteX4" fmla="*/ 186123 w 186162"/>
                      <a:gd name="connsiteY4" fmla="*/ 130014 h 130104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6162" h="130104">
                        <a:moveTo>
                          <a:pt x="186123" y="130014"/>
                        </a:moveTo>
                        <a:cubicBezTo>
                          <a:pt x="188396" y="127171"/>
                          <a:pt x="94037" y="58391"/>
                          <a:pt x="42878" y="22580"/>
                        </a:cubicBezTo>
                        <a:cubicBezTo>
                          <a:pt x="5930" y="-2999"/>
                          <a:pt x="3088" y="-1294"/>
                          <a:pt x="814" y="1548"/>
                        </a:cubicBezTo>
                        <a:cubicBezTo>
                          <a:pt x="-1460" y="4390"/>
                          <a:pt x="-1460" y="7801"/>
                          <a:pt x="35488" y="33380"/>
                        </a:cubicBezTo>
                        <a:cubicBezTo>
                          <a:pt x="86647" y="68623"/>
                          <a:pt x="183849" y="132856"/>
                          <a:pt x="186123" y="130014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69" name="任意多边形: 形状 168"/>
                  <p:cNvSpPr/>
                  <p:nvPr/>
                </p:nvSpPr>
                <p:spPr>
                  <a:xfrm>
                    <a:off x="6536682" y="2253874"/>
                    <a:ext cx="220168" cy="148196"/>
                  </a:xfrm>
                  <a:custGeom>
                    <a:gdLst>
                      <a:gd name="connsiteX0" fmla="*/ 220134 w 220168"/>
                      <a:gd name="connsiteY0" fmla="*/ 148116 h 148196"/>
                      <a:gd name="connsiteX1" fmla="*/ 49605 w 220168"/>
                      <a:gd name="connsiteY1" fmla="*/ 26472 h 148196"/>
                      <a:gd name="connsiteX2" fmla="*/ 720 w 220168"/>
                      <a:gd name="connsiteY2" fmla="*/ 1461 h 148196"/>
                      <a:gd name="connsiteX3" fmla="*/ 42215 w 220168"/>
                      <a:gd name="connsiteY3" fmla="*/ 37272 h 148196"/>
                      <a:gd name="connsiteX4" fmla="*/ 220134 w 220168"/>
                      <a:gd name="connsiteY4" fmla="*/ 148116 h 148196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0168" h="148196">
                        <a:moveTo>
                          <a:pt x="220134" y="148116"/>
                        </a:moveTo>
                        <a:cubicBezTo>
                          <a:pt x="222408" y="145274"/>
                          <a:pt x="110427" y="66830"/>
                          <a:pt x="49605" y="26472"/>
                        </a:cubicBezTo>
                        <a:cubicBezTo>
                          <a:pt x="5835" y="-3087"/>
                          <a:pt x="2993" y="-1382"/>
                          <a:pt x="720" y="1461"/>
                        </a:cubicBezTo>
                        <a:cubicBezTo>
                          <a:pt x="-1554" y="4303"/>
                          <a:pt x="-986" y="8282"/>
                          <a:pt x="42215" y="37272"/>
                        </a:cubicBezTo>
                        <a:cubicBezTo>
                          <a:pt x="103037" y="77630"/>
                          <a:pt x="218429" y="150958"/>
                          <a:pt x="220134" y="148116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70" name="任意多边形: 形状 169"/>
                  <p:cNvSpPr/>
                  <p:nvPr/>
                </p:nvSpPr>
                <p:spPr>
                  <a:xfrm>
                    <a:off x="6516697" y="2305500"/>
                    <a:ext cx="187863" cy="127279"/>
                  </a:xfrm>
                  <a:custGeom>
                    <a:gdLst>
                      <a:gd name="connsiteX0" fmla="*/ 187823 w 187863"/>
                      <a:gd name="connsiteY0" fmla="*/ 127185 h 127279"/>
                      <a:gd name="connsiteX1" fmla="*/ 42873 w 187863"/>
                      <a:gd name="connsiteY1" fmla="*/ 22026 h 127279"/>
                      <a:gd name="connsiteX2" fmla="*/ 810 w 187863"/>
                      <a:gd name="connsiteY2" fmla="*/ 1562 h 127279"/>
                      <a:gd name="connsiteX3" fmla="*/ 36052 w 187863"/>
                      <a:gd name="connsiteY3" fmla="*/ 32826 h 127279"/>
                      <a:gd name="connsiteX4" fmla="*/ 187823 w 187863"/>
                      <a:gd name="connsiteY4" fmla="*/ 127185 h 127279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7863" h="127278">
                        <a:moveTo>
                          <a:pt x="187823" y="127185"/>
                        </a:moveTo>
                        <a:cubicBezTo>
                          <a:pt x="190097" y="124343"/>
                          <a:pt x="94601" y="56700"/>
                          <a:pt x="42873" y="22026"/>
                        </a:cubicBezTo>
                        <a:cubicBezTo>
                          <a:pt x="5357" y="-2985"/>
                          <a:pt x="2515" y="-1280"/>
                          <a:pt x="810" y="1562"/>
                        </a:cubicBezTo>
                        <a:cubicBezTo>
                          <a:pt x="-1464" y="4404"/>
                          <a:pt x="-1464" y="7815"/>
                          <a:pt x="36052" y="32826"/>
                        </a:cubicBezTo>
                        <a:cubicBezTo>
                          <a:pt x="87211" y="67500"/>
                          <a:pt x="185550" y="130028"/>
                          <a:pt x="187823" y="127185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71" name="任意多边形: 形状 170"/>
                  <p:cNvSpPr/>
                  <p:nvPr/>
                </p:nvSpPr>
                <p:spPr>
                  <a:xfrm>
                    <a:off x="6488640" y="2364232"/>
                    <a:ext cx="126695" cy="89052"/>
                  </a:xfrm>
                  <a:custGeom>
                    <a:gdLst>
                      <a:gd name="connsiteX0" fmla="*/ 126636 w 126695"/>
                      <a:gd name="connsiteY0" fmla="*/ 88917 h 89052"/>
                      <a:gd name="connsiteX1" fmla="*/ 30572 w 126695"/>
                      <a:gd name="connsiteY1" fmla="*/ 14453 h 89052"/>
                      <a:gd name="connsiteX2" fmla="*/ 1013 w 126695"/>
                      <a:gd name="connsiteY2" fmla="*/ 1947 h 89052"/>
                      <a:gd name="connsiteX3" fmla="*/ 23182 w 126695"/>
                      <a:gd name="connsiteY3" fmla="*/ 25253 h 89052"/>
                      <a:gd name="connsiteX4" fmla="*/ 126636 w 126695"/>
                      <a:gd name="connsiteY4" fmla="*/ 88917 h 89052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6693" h="89052">
                        <a:moveTo>
                          <a:pt x="126636" y="88917"/>
                        </a:moveTo>
                        <a:cubicBezTo>
                          <a:pt x="128910" y="86075"/>
                          <a:pt x="65246" y="38895"/>
                          <a:pt x="30572" y="14453"/>
                        </a:cubicBezTo>
                        <a:cubicBezTo>
                          <a:pt x="5560" y="-3169"/>
                          <a:pt x="2718" y="-895"/>
                          <a:pt x="1013" y="1947"/>
                        </a:cubicBezTo>
                        <a:cubicBezTo>
                          <a:pt x="-1261" y="4790"/>
                          <a:pt x="-1829" y="8200"/>
                          <a:pt x="23182" y="25253"/>
                        </a:cubicBezTo>
                        <a:cubicBezTo>
                          <a:pt x="57856" y="49127"/>
                          <a:pt x="124931" y="91759"/>
                          <a:pt x="126636" y="88917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72" name="任意多边形: 形状 171"/>
                  <p:cNvSpPr/>
                  <p:nvPr/>
                </p:nvSpPr>
                <p:spPr>
                  <a:xfrm>
                    <a:off x="6475665" y="2431691"/>
                    <a:ext cx="58457" cy="40531"/>
                  </a:xfrm>
                  <a:custGeom>
                    <a:gdLst>
                      <a:gd name="connsiteX0" fmla="*/ 58326 w 58457"/>
                      <a:gd name="connsiteY0" fmla="*/ 40216 h 40531"/>
                      <a:gd name="connsiteX1" fmla="*/ 16831 w 58457"/>
                      <a:gd name="connsiteY1" fmla="*/ 4974 h 40531"/>
                      <a:gd name="connsiteX2" fmla="*/ 1483 w 58457"/>
                      <a:gd name="connsiteY2" fmla="*/ 2700 h 40531"/>
                      <a:gd name="connsiteX3" fmla="*/ 9441 w 58457"/>
                      <a:gd name="connsiteY3" fmla="*/ 15774 h 40531"/>
                      <a:gd name="connsiteX4" fmla="*/ 58326 w 58457"/>
                      <a:gd name="connsiteY4" fmla="*/ 40216 h 40531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8457" h="40531">
                        <a:moveTo>
                          <a:pt x="58326" y="40216"/>
                        </a:moveTo>
                        <a:cubicBezTo>
                          <a:pt x="60600" y="37374"/>
                          <a:pt x="32747" y="15205"/>
                          <a:pt x="16831" y="4974"/>
                        </a:cubicBezTo>
                        <a:cubicBezTo>
                          <a:pt x="5462" y="-2416"/>
                          <a:pt x="3757" y="-142"/>
                          <a:pt x="1483" y="2700"/>
                        </a:cubicBezTo>
                        <a:cubicBezTo>
                          <a:pt x="-790" y="5542"/>
                          <a:pt x="-1927" y="8384"/>
                          <a:pt x="9441" y="15774"/>
                        </a:cubicBezTo>
                        <a:cubicBezTo>
                          <a:pt x="25357" y="26006"/>
                          <a:pt x="56621" y="43059"/>
                          <a:pt x="58326" y="40216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</p:grpSp>
            <p:grpSp>
              <p:nvGrpSpPr>
                <p:cNvPr id="132" name="图形 826"/>
                <p:cNvGrpSpPr/>
                <p:nvPr/>
              </p:nvGrpSpPr>
              <p:grpSpPr>
                <a:xfrm>
                  <a:off x="6502468" y="1069292"/>
                  <a:ext cx="268623" cy="315873"/>
                  <a:chOff x="6502468" y="1069292"/>
                  <a:chExt cx="268623" cy="315873"/>
                </a:xfrm>
                <a:grpFill/>
              </p:grpSpPr>
              <p:sp>
                <p:nvSpPr>
                  <p:cNvPr id="140" name="任意多边形: 形状 139"/>
                  <p:cNvSpPr/>
                  <p:nvPr/>
                </p:nvSpPr>
                <p:spPr>
                  <a:xfrm>
                    <a:off x="6654028" y="1069292"/>
                    <a:ext cx="117063" cy="82864"/>
                  </a:xfrm>
                  <a:custGeom>
                    <a:gdLst>
                      <a:gd name="connsiteX0" fmla="*/ 116999 w 117063"/>
                      <a:gd name="connsiteY0" fmla="*/ 82718 h 82864"/>
                      <a:gd name="connsiteX1" fmla="*/ 28892 w 117063"/>
                      <a:gd name="connsiteY1" fmla="*/ 13369 h 82864"/>
                      <a:gd name="connsiteX2" fmla="*/ 1039 w 117063"/>
                      <a:gd name="connsiteY2" fmla="*/ 2000 h 82864"/>
                      <a:gd name="connsiteX3" fmla="*/ 21503 w 117063"/>
                      <a:gd name="connsiteY3" fmla="*/ 24169 h 82864"/>
                      <a:gd name="connsiteX4" fmla="*/ 116999 w 117063"/>
                      <a:gd name="connsiteY4" fmla="*/ 82718 h 82864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7063" h="82864">
                        <a:moveTo>
                          <a:pt x="116999" y="82718"/>
                        </a:moveTo>
                        <a:cubicBezTo>
                          <a:pt x="119273" y="79876"/>
                          <a:pt x="60724" y="35538"/>
                          <a:pt x="28892" y="13369"/>
                        </a:cubicBezTo>
                        <a:cubicBezTo>
                          <a:pt x="5587" y="-3115"/>
                          <a:pt x="3313" y="-842"/>
                          <a:pt x="1039" y="2000"/>
                        </a:cubicBezTo>
                        <a:cubicBezTo>
                          <a:pt x="-1234" y="4843"/>
                          <a:pt x="-1803" y="8253"/>
                          <a:pt x="21503" y="24169"/>
                        </a:cubicBezTo>
                        <a:cubicBezTo>
                          <a:pt x="53335" y="46338"/>
                          <a:pt x="115294" y="85560"/>
                          <a:pt x="116999" y="82718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41" name="任意多边形: 形状 140"/>
                  <p:cNvSpPr/>
                  <p:nvPr/>
                </p:nvSpPr>
                <p:spPr>
                  <a:xfrm>
                    <a:off x="6583754" y="1095281"/>
                    <a:ext cx="178788" cy="121101"/>
                  </a:xfrm>
                  <a:custGeom>
                    <a:gdLst>
                      <a:gd name="connsiteX0" fmla="*/ 178747 w 178788"/>
                      <a:gd name="connsiteY0" fmla="*/ 120962 h 121101"/>
                      <a:gd name="connsiteX1" fmla="*/ 41186 w 178788"/>
                      <a:gd name="connsiteY1" fmla="*/ 20918 h 121101"/>
                      <a:gd name="connsiteX2" fmla="*/ 828 w 178788"/>
                      <a:gd name="connsiteY2" fmla="*/ 1591 h 121101"/>
                      <a:gd name="connsiteX3" fmla="*/ 33797 w 178788"/>
                      <a:gd name="connsiteY3" fmla="*/ 31718 h 121101"/>
                      <a:gd name="connsiteX4" fmla="*/ 178747 w 178788"/>
                      <a:gd name="connsiteY4" fmla="*/ 120962 h 121101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8788" h="121100">
                        <a:moveTo>
                          <a:pt x="178747" y="120962"/>
                        </a:moveTo>
                        <a:cubicBezTo>
                          <a:pt x="181021" y="118120"/>
                          <a:pt x="90072" y="53887"/>
                          <a:pt x="41186" y="20918"/>
                        </a:cubicBezTo>
                        <a:cubicBezTo>
                          <a:pt x="5375" y="-2956"/>
                          <a:pt x="3101" y="-1251"/>
                          <a:pt x="828" y="1591"/>
                        </a:cubicBezTo>
                        <a:cubicBezTo>
                          <a:pt x="-1446" y="4433"/>
                          <a:pt x="-1446" y="7844"/>
                          <a:pt x="33797" y="31718"/>
                        </a:cubicBezTo>
                        <a:cubicBezTo>
                          <a:pt x="82682" y="64687"/>
                          <a:pt x="176473" y="124372"/>
                          <a:pt x="178747" y="120962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42" name="任意多边形: 形状 141"/>
                  <p:cNvSpPr/>
                  <p:nvPr/>
                </p:nvSpPr>
                <p:spPr>
                  <a:xfrm>
                    <a:off x="6536662" y="1136290"/>
                    <a:ext cx="203138" cy="137450"/>
                  </a:xfrm>
                  <a:custGeom>
                    <a:gdLst>
                      <a:gd name="connsiteX0" fmla="*/ 203101 w 203138"/>
                      <a:gd name="connsiteY0" fmla="*/ 137364 h 137450"/>
                      <a:gd name="connsiteX1" fmla="*/ 46214 w 203138"/>
                      <a:gd name="connsiteY1" fmla="*/ 24246 h 137450"/>
                      <a:gd name="connsiteX2" fmla="*/ 740 w 203138"/>
                      <a:gd name="connsiteY2" fmla="*/ 1509 h 137450"/>
                      <a:gd name="connsiteX3" fmla="*/ 38824 w 203138"/>
                      <a:gd name="connsiteY3" fmla="*/ 35046 h 137450"/>
                      <a:gd name="connsiteX4" fmla="*/ 203101 w 203138"/>
                      <a:gd name="connsiteY4" fmla="*/ 137364 h 137450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3138" h="137450">
                        <a:moveTo>
                          <a:pt x="203101" y="137364"/>
                        </a:moveTo>
                        <a:cubicBezTo>
                          <a:pt x="205375" y="134522"/>
                          <a:pt x="101921" y="61762"/>
                          <a:pt x="46214" y="24246"/>
                        </a:cubicBezTo>
                        <a:cubicBezTo>
                          <a:pt x="5856" y="-3039"/>
                          <a:pt x="3013" y="-1334"/>
                          <a:pt x="740" y="1509"/>
                        </a:cubicBezTo>
                        <a:cubicBezTo>
                          <a:pt x="-1534" y="4351"/>
                          <a:pt x="-966" y="8330"/>
                          <a:pt x="38824" y="35046"/>
                        </a:cubicBezTo>
                        <a:cubicBezTo>
                          <a:pt x="95099" y="72563"/>
                          <a:pt x="201396" y="140206"/>
                          <a:pt x="203101" y="137364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43" name="任意多边形: 形状 142"/>
                  <p:cNvSpPr/>
                  <p:nvPr/>
                </p:nvSpPr>
                <p:spPr>
                  <a:xfrm>
                    <a:off x="6509377" y="1195043"/>
                    <a:ext cx="202001" cy="136677"/>
                  </a:xfrm>
                  <a:custGeom>
                    <a:gdLst>
                      <a:gd name="connsiteX0" fmla="*/ 201964 w 202001"/>
                      <a:gd name="connsiteY0" fmla="*/ 136591 h 136677"/>
                      <a:gd name="connsiteX1" fmla="*/ 45646 w 202001"/>
                      <a:gd name="connsiteY1" fmla="*/ 24042 h 136677"/>
                      <a:gd name="connsiteX2" fmla="*/ 740 w 202001"/>
                      <a:gd name="connsiteY2" fmla="*/ 1873 h 136677"/>
                      <a:gd name="connsiteX3" fmla="*/ 38825 w 202001"/>
                      <a:gd name="connsiteY3" fmla="*/ 34842 h 136677"/>
                      <a:gd name="connsiteX4" fmla="*/ 201964 w 202001"/>
                      <a:gd name="connsiteY4" fmla="*/ 136591 h 136677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2001" h="136677">
                        <a:moveTo>
                          <a:pt x="201964" y="136591"/>
                        </a:moveTo>
                        <a:cubicBezTo>
                          <a:pt x="204238" y="133749"/>
                          <a:pt x="101352" y="61558"/>
                          <a:pt x="45646" y="24042"/>
                        </a:cubicBezTo>
                        <a:cubicBezTo>
                          <a:pt x="5287" y="-3243"/>
                          <a:pt x="2445" y="-1538"/>
                          <a:pt x="740" y="1873"/>
                        </a:cubicBezTo>
                        <a:cubicBezTo>
                          <a:pt x="-1534" y="4715"/>
                          <a:pt x="-966" y="8694"/>
                          <a:pt x="38825" y="34842"/>
                        </a:cubicBezTo>
                        <a:cubicBezTo>
                          <a:pt x="94531" y="71790"/>
                          <a:pt x="200259" y="139433"/>
                          <a:pt x="201964" y="136591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44" name="任意多边形: 形状 143"/>
                  <p:cNvSpPr/>
                  <p:nvPr/>
                </p:nvSpPr>
                <p:spPr>
                  <a:xfrm>
                    <a:off x="6502468" y="1264864"/>
                    <a:ext cx="178220" cy="120301"/>
                  </a:xfrm>
                  <a:custGeom>
                    <a:gdLst>
                      <a:gd name="connsiteX0" fmla="*/ 178178 w 178220"/>
                      <a:gd name="connsiteY0" fmla="*/ 120203 h 120301"/>
                      <a:gd name="connsiteX1" fmla="*/ 41186 w 178220"/>
                      <a:gd name="connsiteY1" fmla="*/ 20727 h 120301"/>
                      <a:gd name="connsiteX2" fmla="*/ 828 w 178220"/>
                      <a:gd name="connsiteY2" fmla="*/ 1969 h 120301"/>
                      <a:gd name="connsiteX3" fmla="*/ 33797 w 178220"/>
                      <a:gd name="connsiteY3" fmla="*/ 32096 h 120301"/>
                      <a:gd name="connsiteX4" fmla="*/ 178178 w 178220"/>
                      <a:gd name="connsiteY4" fmla="*/ 120203 h 120301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8220" h="120299">
                        <a:moveTo>
                          <a:pt x="178178" y="120203"/>
                        </a:moveTo>
                        <a:cubicBezTo>
                          <a:pt x="180452" y="117361"/>
                          <a:pt x="90071" y="53697"/>
                          <a:pt x="41186" y="20727"/>
                        </a:cubicBezTo>
                        <a:cubicBezTo>
                          <a:pt x="5944" y="-3147"/>
                          <a:pt x="3101" y="-1441"/>
                          <a:pt x="828" y="1969"/>
                        </a:cubicBezTo>
                        <a:cubicBezTo>
                          <a:pt x="-1446" y="4811"/>
                          <a:pt x="-1446" y="8222"/>
                          <a:pt x="33797" y="32096"/>
                        </a:cubicBezTo>
                        <a:cubicBezTo>
                          <a:pt x="83250" y="63928"/>
                          <a:pt x="176473" y="123045"/>
                          <a:pt x="178178" y="120203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</p:grpSp>
            <p:grpSp>
              <p:nvGrpSpPr>
                <p:cNvPr id="133" name="图形 826"/>
                <p:cNvGrpSpPr/>
                <p:nvPr/>
              </p:nvGrpSpPr>
              <p:grpSpPr>
                <a:xfrm>
                  <a:off x="7212157" y="2248302"/>
                  <a:ext cx="368905" cy="608481"/>
                  <a:chOff x="7212157" y="2248302"/>
                  <a:chExt cx="368905" cy="608481"/>
                </a:xfrm>
                <a:grpFill/>
              </p:grpSpPr>
              <p:sp>
                <p:nvSpPr>
                  <p:cNvPr id="134" name="任意多边形: 形状 133"/>
                  <p:cNvSpPr/>
                  <p:nvPr/>
                </p:nvSpPr>
                <p:spPr>
                  <a:xfrm>
                    <a:off x="7218978" y="2248302"/>
                    <a:ext cx="362083" cy="242980"/>
                  </a:xfrm>
                  <a:custGeom>
                    <a:gdLst>
                      <a:gd name="connsiteX0" fmla="*/ 362063 w 362083"/>
                      <a:gd name="connsiteY0" fmla="*/ 242932 h 242980"/>
                      <a:gd name="connsiteX1" fmla="*/ 78985 w 362083"/>
                      <a:gd name="connsiteY1" fmla="*/ 45686 h 242980"/>
                      <a:gd name="connsiteX2" fmla="*/ 541 w 362083"/>
                      <a:gd name="connsiteY2" fmla="*/ 1348 h 242980"/>
                      <a:gd name="connsiteX3" fmla="*/ 71595 w 362083"/>
                      <a:gd name="connsiteY3" fmla="*/ 56486 h 242980"/>
                      <a:gd name="connsiteX4" fmla="*/ 362063 w 362083"/>
                      <a:gd name="connsiteY4" fmla="*/ 242932 h 242980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2083" h="242980">
                        <a:moveTo>
                          <a:pt x="362063" y="242932"/>
                        </a:moveTo>
                        <a:cubicBezTo>
                          <a:pt x="364337" y="240089"/>
                          <a:pt x="178460" y="112192"/>
                          <a:pt x="78985" y="45686"/>
                        </a:cubicBezTo>
                        <a:cubicBezTo>
                          <a:pt x="6794" y="-2631"/>
                          <a:pt x="2815" y="-2062"/>
                          <a:pt x="541" y="1348"/>
                        </a:cubicBezTo>
                        <a:cubicBezTo>
                          <a:pt x="-1733" y="4190"/>
                          <a:pt x="-28" y="8738"/>
                          <a:pt x="71595" y="56486"/>
                        </a:cubicBezTo>
                        <a:cubicBezTo>
                          <a:pt x="171070" y="122993"/>
                          <a:pt x="359789" y="245774"/>
                          <a:pt x="362063" y="242932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35" name="任意多边形: 形状 134"/>
                  <p:cNvSpPr/>
                  <p:nvPr/>
                </p:nvSpPr>
                <p:spPr>
                  <a:xfrm>
                    <a:off x="7217273" y="2321061"/>
                    <a:ext cx="362084" cy="243001"/>
                  </a:xfrm>
                  <a:custGeom>
                    <a:gdLst>
                      <a:gd name="connsiteX0" fmla="*/ 362063 w 362084"/>
                      <a:gd name="connsiteY0" fmla="*/ 242932 h 243001"/>
                      <a:gd name="connsiteX1" fmla="*/ 78985 w 362084"/>
                      <a:gd name="connsiteY1" fmla="*/ 45686 h 243001"/>
                      <a:gd name="connsiteX2" fmla="*/ 541 w 362084"/>
                      <a:gd name="connsiteY2" fmla="*/ 1348 h 243001"/>
                      <a:gd name="connsiteX3" fmla="*/ 71595 w 362084"/>
                      <a:gd name="connsiteY3" fmla="*/ 56486 h 243001"/>
                      <a:gd name="connsiteX4" fmla="*/ 362063 w 362084"/>
                      <a:gd name="connsiteY4" fmla="*/ 242932 h 243001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2084" h="243001">
                        <a:moveTo>
                          <a:pt x="362063" y="242932"/>
                        </a:moveTo>
                        <a:cubicBezTo>
                          <a:pt x="364337" y="240089"/>
                          <a:pt x="178460" y="112192"/>
                          <a:pt x="78985" y="45686"/>
                        </a:cubicBezTo>
                        <a:cubicBezTo>
                          <a:pt x="6794" y="-2631"/>
                          <a:pt x="2815" y="-2062"/>
                          <a:pt x="541" y="1348"/>
                        </a:cubicBezTo>
                        <a:cubicBezTo>
                          <a:pt x="-1733" y="4190"/>
                          <a:pt x="-27" y="8738"/>
                          <a:pt x="71595" y="56486"/>
                        </a:cubicBezTo>
                        <a:cubicBezTo>
                          <a:pt x="171639" y="123561"/>
                          <a:pt x="360358" y="246342"/>
                          <a:pt x="362063" y="242932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36" name="任意多边形: 形状 135"/>
                  <p:cNvSpPr/>
                  <p:nvPr/>
                </p:nvSpPr>
                <p:spPr>
                  <a:xfrm>
                    <a:off x="7216136" y="2394389"/>
                    <a:ext cx="362083" cy="242980"/>
                  </a:xfrm>
                  <a:custGeom>
                    <a:gdLst>
                      <a:gd name="connsiteX0" fmla="*/ 362063 w 362083"/>
                      <a:gd name="connsiteY0" fmla="*/ 242932 h 242980"/>
                      <a:gd name="connsiteX1" fmla="*/ 78985 w 362083"/>
                      <a:gd name="connsiteY1" fmla="*/ 45686 h 242980"/>
                      <a:gd name="connsiteX2" fmla="*/ 541 w 362083"/>
                      <a:gd name="connsiteY2" fmla="*/ 1348 h 242980"/>
                      <a:gd name="connsiteX3" fmla="*/ 71595 w 362083"/>
                      <a:gd name="connsiteY3" fmla="*/ 56486 h 242980"/>
                      <a:gd name="connsiteX4" fmla="*/ 362063 w 362083"/>
                      <a:gd name="connsiteY4" fmla="*/ 242932 h 242980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2083" h="242980">
                        <a:moveTo>
                          <a:pt x="362063" y="242932"/>
                        </a:moveTo>
                        <a:cubicBezTo>
                          <a:pt x="364337" y="240089"/>
                          <a:pt x="178460" y="112192"/>
                          <a:pt x="78985" y="45686"/>
                        </a:cubicBezTo>
                        <a:cubicBezTo>
                          <a:pt x="6794" y="-2631"/>
                          <a:pt x="2815" y="-2062"/>
                          <a:pt x="541" y="1348"/>
                        </a:cubicBezTo>
                        <a:cubicBezTo>
                          <a:pt x="-1733" y="4190"/>
                          <a:pt x="-28" y="8738"/>
                          <a:pt x="71595" y="56486"/>
                        </a:cubicBezTo>
                        <a:cubicBezTo>
                          <a:pt x="171639" y="122993"/>
                          <a:pt x="360358" y="245774"/>
                          <a:pt x="362063" y="242932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37" name="任意多边形: 形状 136"/>
                  <p:cNvSpPr/>
                  <p:nvPr/>
                </p:nvSpPr>
                <p:spPr>
                  <a:xfrm>
                    <a:off x="7214999" y="2467717"/>
                    <a:ext cx="362083" cy="242979"/>
                  </a:xfrm>
                  <a:custGeom>
                    <a:gdLst>
                      <a:gd name="connsiteX0" fmla="*/ 362063 w 362083"/>
                      <a:gd name="connsiteY0" fmla="*/ 242931 h 242979"/>
                      <a:gd name="connsiteX1" fmla="*/ 78985 w 362083"/>
                      <a:gd name="connsiteY1" fmla="*/ 45686 h 242979"/>
                      <a:gd name="connsiteX2" fmla="*/ 541 w 362083"/>
                      <a:gd name="connsiteY2" fmla="*/ 1348 h 242979"/>
                      <a:gd name="connsiteX3" fmla="*/ 71595 w 362083"/>
                      <a:gd name="connsiteY3" fmla="*/ 56486 h 242979"/>
                      <a:gd name="connsiteX4" fmla="*/ 362063 w 362083"/>
                      <a:gd name="connsiteY4" fmla="*/ 242931 h 242979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2083" h="242979">
                        <a:moveTo>
                          <a:pt x="362063" y="242931"/>
                        </a:moveTo>
                        <a:cubicBezTo>
                          <a:pt x="364337" y="240089"/>
                          <a:pt x="178460" y="112192"/>
                          <a:pt x="78985" y="45686"/>
                        </a:cubicBezTo>
                        <a:cubicBezTo>
                          <a:pt x="6794" y="-2631"/>
                          <a:pt x="2815" y="-2062"/>
                          <a:pt x="541" y="1348"/>
                        </a:cubicBezTo>
                        <a:cubicBezTo>
                          <a:pt x="-1733" y="4190"/>
                          <a:pt x="-28" y="8738"/>
                          <a:pt x="71595" y="56486"/>
                        </a:cubicBezTo>
                        <a:cubicBezTo>
                          <a:pt x="171070" y="122993"/>
                          <a:pt x="359790" y="245774"/>
                          <a:pt x="362063" y="242931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38" name="任意多边形: 形状 137"/>
                  <p:cNvSpPr/>
                  <p:nvPr/>
                </p:nvSpPr>
                <p:spPr>
                  <a:xfrm>
                    <a:off x="7213862" y="2540476"/>
                    <a:ext cx="362083" cy="243001"/>
                  </a:xfrm>
                  <a:custGeom>
                    <a:gdLst>
                      <a:gd name="connsiteX0" fmla="*/ 362063 w 362083"/>
                      <a:gd name="connsiteY0" fmla="*/ 242932 h 243001"/>
                      <a:gd name="connsiteX1" fmla="*/ 78985 w 362083"/>
                      <a:gd name="connsiteY1" fmla="*/ 45686 h 243001"/>
                      <a:gd name="connsiteX2" fmla="*/ 541 w 362083"/>
                      <a:gd name="connsiteY2" fmla="*/ 1348 h 243001"/>
                      <a:gd name="connsiteX3" fmla="*/ 71595 w 362083"/>
                      <a:gd name="connsiteY3" fmla="*/ 56486 h 243001"/>
                      <a:gd name="connsiteX4" fmla="*/ 362063 w 362083"/>
                      <a:gd name="connsiteY4" fmla="*/ 242932 h 243001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2083" h="243001">
                        <a:moveTo>
                          <a:pt x="362063" y="242932"/>
                        </a:moveTo>
                        <a:cubicBezTo>
                          <a:pt x="364337" y="240089"/>
                          <a:pt x="178460" y="112192"/>
                          <a:pt x="78985" y="45686"/>
                        </a:cubicBezTo>
                        <a:cubicBezTo>
                          <a:pt x="6794" y="-2631"/>
                          <a:pt x="2815" y="-2062"/>
                          <a:pt x="541" y="1348"/>
                        </a:cubicBezTo>
                        <a:cubicBezTo>
                          <a:pt x="-1733" y="4190"/>
                          <a:pt x="-27" y="8738"/>
                          <a:pt x="71595" y="56486"/>
                        </a:cubicBezTo>
                        <a:cubicBezTo>
                          <a:pt x="171070" y="123561"/>
                          <a:pt x="359790" y="246342"/>
                          <a:pt x="362063" y="242932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39" name="任意多边形: 形状 138"/>
                  <p:cNvSpPr/>
                  <p:nvPr/>
                </p:nvSpPr>
                <p:spPr>
                  <a:xfrm>
                    <a:off x="7212157" y="2613803"/>
                    <a:ext cx="362083" cy="242980"/>
                  </a:xfrm>
                  <a:custGeom>
                    <a:gdLst>
                      <a:gd name="connsiteX0" fmla="*/ 362063 w 362083"/>
                      <a:gd name="connsiteY0" fmla="*/ 242932 h 242980"/>
                      <a:gd name="connsiteX1" fmla="*/ 78985 w 362083"/>
                      <a:gd name="connsiteY1" fmla="*/ 45686 h 242980"/>
                      <a:gd name="connsiteX2" fmla="*/ 541 w 362083"/>
                      <a:gd name="connsiteY2" fmla="*/ 1348 h 242980"/>
                      <a:gd name="connsiteX3" fmla="*/ 71595 w 362083"/>
                      <a:gd name="connsiteY3" fmla="*/ 56486 h 242980"/>
                      <a:gd name="connsiteX4" fmla="*/ 362063 w 362083"/>
                      <a:gd name="connsiteY4" fmla="*/ 242932 h 242980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2083" h="242980">
                        <a:moveTo>
                          <a:pt x="362063" y="242932"/>
                        </a:moveTo>
                        <a:cubicBezTo>
                          <a:pt x="364337" y="240089"/>
                          <a:pt x="178460" y="112192"/>
                          <a:pt x="78985" y="45686"/>
                        </a:cubicBezTo>
                        <a:cubicBezTo>
                          <a:pt x="6794" y="-2631"/>
                          <a:pt x="2815" y="-2062"/>
                          <a:pt x="541" y="1348"/>
                        </a:cubicBezTo>
                        <a:cubicBezTo>
                          <a:pt x="-1733" y="4190"/>
                          <a:pt x="-28" y="8738"/>
                          <a:pt x="71595" y="56486"/>
                        </a:cubicBezTo>
                        <a:cubicBezTo>
                          <a:pt x="171639" y="122993"/>
                          <a:pt x="360358" y="245774"/>
                          <a:pt x="362063" y="242932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</p:grpSp>
          </p:grpSp>
        </p:grpSp>
        <p:sp>
          <p:nvSpPr>
            <p:cNvPr id="220" name="标题 1"/>
            <p:cNvSpPr txBox="1"/>
            <p:nvPr/>
          </p:nvSpPr>
          <p:spPr>
            <a:xfrm>
              <a:off x="4838000" y="3526278"/>
              <a:ext cx="2465492" cy="46166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defPPr>
                <a:defRPr lang="zh-CN"/>
              </a:defPPr>
              <a:lvl1pPr marL="0"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altLang="zh-CN" sz="1400" spc="100">
                  <a:solidFill>
                    <a:schemeClr val="bg1">
                      <a:lumMod val="50000"/>
                    </a:schemeClr>
                  </a:solidFill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rPr>
                <a:t>Student Union Training</a:t>
              </a:r>
              <a:endParaRPr lang="zh-CN" altLang="en-US" sz="1400" spc="100">
                <a:solidFill>
                  <a:schemeClr val="bg1">
                    <a:lumMod val="50000"/>
                  </a:schemeClr>
                </a:solidFill>
                <a:latin typeface="思源黑体" panose="020b0500000000000000" pitchFamily="34" charset="-122"/>
                <a:ea typeface="思源黑体 Medium" panose="020b0600000000000000" pitchFamily="34" charset="-122"/>
                <a:cs typeface="阿里巴巴普惠体" panose="00020600040101010101" pitchFamily="18" charset="-122"/>
                <a:sym typeface="思源黑体" panose="020b0500000000000000" pitchFamily="34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958576" y="542237"/>
            <a:ext cx="17887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rPr>
              <a:t>培训背景</a:t>
            </a:r>
            <a:endParaRPr lang="zh-CN" altLang="en-US" sz="2800">
              <a:latin typeface="思源黑体" panose="020b0500000000000000" pitchFamily="34" charset="-122"/>
              <a:ea typeface="思源黑体 Medium" panose="020b0600000000000000" pitchFamily="34" charset="-122"/>
              <a:sym typeface="思源黑体" panose="020b0500000000000000" pitchFamily="34" charset="-122"/>
            </a:endParaRPr>
          </a:p>
        </p:txBody>
      </p:sp>
      <p:grpSp>
        <p:nvGrpSpPr>
          <p:cNvPr id="226" name="组合 225"/>
          <p:cNvGrpSpPr/>
          <p:nvPr/>
        </p:nvGrpSpPr>
        <p:grpSpPr>
          <a:xfrm>
            <a:off x="928002" y="1383978"/>
            <a:ext cx="2885182" cy="4755259"/>
            <a:chOff x="928002" y="1383978"/>
            <a:chExt cx="2885182" cy="4755259"/>
          </a:xfrm>
        </p:grpSpPr>
        <p:grpSp>
          <p:nvGrpSpPr>
            <p:cNvPr id="65" name="组合 64"/>
            <p:cNvGrpSpPr/>
            <p:nvPr/>
          </p:nvGrpSpPr>
          <p:grpSpPr>
            <a:xfrm>
              <a:off x="928002" y="1383978"/>
              <a:ext cx="2885182" cy="4755259"/>
              <a:chOff x="928002" y="1383978"/>
              <a:chExt cx="2885182" cy="4755259"/>
            </a:xfrm>
          </p:grpSpPr>
          <p:grpSp>
            <p:nvGrpSpPr>
              <p:cNvPr id="34" name="组合 33"/>
              <p:cNvGrpSpPr/>
              <p:nvPr/>
            </p:nvGrpSpPr>
            <p:grpSpPr>
              <a:xfrm>
                <a:off x="928002" y="1383978"/>
                <a:ext cx="2885182" cy="4755259"/>
                <a:chOff x="1389924" y="1383978"/>
                <a:chExt cx="2885182" cy="4755259"/>
              </a:xfrm>
            </p:grpSpPr>
            <p:sp>
              <p:nvSpPr>
                <p:cNvPr id="35" name="椭圆 34"/>
                <p:cNvSpPr/>
                <p:nvPr/>
              </p:nvSpPr>
              <p:spPr>
                <a:xfrm>
                  <a:off x="1719621" y="1565140"/>
                  <a:ext cx="2118167" cy="2118167"/>
                </a:xfrm>
                <a:prstGeom prst="ellipse">
                  <a:avLst/>
                </a:prstGeom>
                <a:gradFill flip="none" rotWithShape="1">
                  <a:gsLst>
                    <a:gs pos="44000">
                      <a:schemeClr val="accent1">
                        <a:lumMod val="40000"/>
                        <a:lumOff val="60000"/>
                      </a:schemeClr>
                    </a:gs>
                    <a:gs pos="5000">
                      <a:schemeClr val="accent1">
                        <a:lumMod val="20000"/>
                        <a:lumOff val="80000"/>
                      </a:schemeClr>
                    </a:gs>
                    <a:gs pos="82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406400" sx="102000" sy="102000" algn="ctr" rotWithShape="0">
                    <a:schemeClr val="accent1">
                      <a:lumMod val="60000"/>
                      <a:lumOff val="40000"/>
                      <a:alpha val="6000"/>
                    </a:scheme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63500" sx="102000" sy="102000" algn="ctr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36" name="椭圆 4"/>
                <p:cNvSpPr/>
                <p:nvPr/>
              </p:nvSpPr>
              <p:spPr>
                <a:xfrm>
                  <a:off x="1389924" y="1383978"/>
                  <a:ext cx="2885182" cy="2729826"/>
                </a:xfrm>
                <a:custGeom>
                  <a:gdLst>
                    <a:gd name="connsiteX0" fmla="*/ 0 w 2885182"/>
                    <a:gd name="connsiteY0" fmla="*/ 1364913 h 2729826"/>
                    <a:gd name="connsiteX1" fmla="*/ 1442591 w 2885182"/>
                    <a:gd name="connsiteY1" fmla="*/ 0 h 2729826"/>
                    <a:gd name="connsiteX2" fmla="*/ 2885182 w 2885182"/>
                    <a:gd name="connsiteY2" fmla="*/ 1364913 h 2729826"/>
                    <a:gd name="connsiteX3" fmla="*/ 1442591 w 2885182"/>
                    <a:gd name="connsiteY3" fmla="*/ 2729826 h 2729826"/>
                    <a:gd name="connsiteX4" fmla="*/ 0 w 2885182"/>
                    <a:gd name="connsiteY4" fmla="*/ 1364913 h 2729826"/>
                    <a:gd name="connsiteX0-1" fmla="*/ 0 w 2885182"/>
                    <a:gd name="connsiteY0-2" fmla="*/ 1364913 h 2729826"/>
                    <a:gd name="connsiteX1-3" fmla="*/ 1442591 w 2885182"/>
                    <a:gd name="connsiteY1-4" fmla="*/ 0 h 2729826"/>
                    <a:gd name="connsiteX2-5" fmla="*/ 2885182 w 2885182"/>
                    <a:gd name="connsiteY2-6" fmla="*/ 1364913 h 2729826"/>
                    <a:gd name="connsiteX3-7" fmla="*/ 1442591 w 2885182"/>
                    <a:gd name="connsiteY3-8" fmla="*/ 2729826 h 2729826"/>
                    <a:gd name="connsiteX4-9" fmla="*/ 0 w 2885182"/>
                    <a:gd name="connsiteY4-10" fmla="*/ 1364913 h 2729826"/>
                    <a:gd name="connsiteX0-11" fmla="*/ 0 w 2885182"/>
                    <a:gd name="connsiteY0-12" fmla="*/ 1364913 h 2729826"/>
                    <a:gd name="connsiteX1-13" fmla="*/ 1442591 w 2885182"/>
                    <a:gd name="connsiteY1-14" fmla="*/ 0 h 2729826"/>
                    <a:gd name="connsiteX2-15" fmla="*/ 2885182 w 2885182"/>
                    <a:gd name="connsiteY2-16" fmla="*/ 1364913 h 2729826"/>
                    <a:gd name="connsiteX3-17" fmla="*/ 1442591 w 2885182"/>
                    <a:gd name="connsiteY3-18" fmla="*/ 2729826 h 2729826"/>
                    <a:gd name="connsiteX4-19" fmla="*/ 0 w 2885182"/>
                    <a:gd name="connsiteY4-20" fmla="*/ 1364913 h 2729826"/>
                  </a:gdLst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2885182" h="2729826">
                      <a:moveTo>
                        <a:pt x="0" y="1364913"/>
                      </a:moveTo>
                      <a:cubicBezTo>
                        <a:pt x="400050" y="706342"/>
                        <a:pt x="645870" y="0"/>
                        <a:pt x="1442591" y="0"/>
                      </a:cubicBezTo>
                      <a:cubicBezTo>
                        <a:pt x="2239312" y="0"/>
                        <a:pt x="2515612" y="740632"/>
                        <a:pt x="2885182" y="1364913"/>
                      </a:cubicBezTo>
                      <a:cubicBezTo>
                        <a:pt x="2885182" y="2118734"/>
                        <a:pt x="2239312" y="2729826"/>
                        <a:pt x="1442591" y="2729826"/>
                      </a:cubicBezTo>
                      <a:cubicBezTo>
                        <a:pt x="645870" y="2729826"/>
                        <a:pt x="0" y="2118734"/>
                        <a:pt x="0" y="136491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44000">
                      <a:schemeClr val="accent1">
                        <a:lumMod val="60000"/>
                        <a:lumOff val="40000"/>
                      </a:schemeClr>
                    </a:gs>
                    <a:gs pos="5000">
                      <a:schemeClr val="accent1">
                        <a:lumMod val="20000"/>
                        <a:lumOff val="80000"/>
                      </a:schemeClr>
                    </a:gs>
                    <a:gs pos="82000">
                      <a:schemeClr val="accent1">
                        <a:lumMod val="7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12700" cap="flat" cmpd="sng" algn="ctr">
                  <a:noFill/>
                  <a:prstDash val="solid"/>
                  <a:miter lim="800000"/>
                </a:ln>
                <a:effectLst>
                  <a:softEdge rad="292100"/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63500" sx="102000" sy="102000" algn="ctr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grpSp>
              <p:nvGrpSpPr>
                <p:cNvPr id="37" name="组合 36"/>
                <p:cNvGrpSpPr/>
                <p:nvPr/>
              </p:nvGrpSpPr>
              <p:grpSpPr>
                <a:xfrm>
                  <a:off x="1488145" y="2714951"/>
                  <a:ext cx="2752497" cy="3424286"/>
                  <a:chOff x="1488145" y="2714951"/>
                  <a:chExt cx="2752497" cy="3424286"/>
                </a:xfrm>
              </p:grpSpPr>
              <p:pic>
                <p:nvPicPr>
                  <p:cNvPr id="38" name="图片 37"/>
                  <p:cNvPicPr>
                    <a:picLocks noChangeAspect="1"/>
                  </p:cNvPicPr>
                  <p:nvPr/>
                </p:nvPicPr>
                <p:blipFill>
                  <a:blip r:embed="rId2">
                    <a:alphaModFix amt="79000"/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artisticFilmGrain trans="27000" grainSize="6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501086" y="2833428"/>
                    <a:ext cx="2739556" cy="3305809"/>
                  </a:xfrm>
                  <a:prstGeom prst="roundRect">
                    <a:avLst>
                      <a:gd name="adj" fmla="val 3007"/>
                    </a:avLst>
                  </a:prstGeom>
                  <a:ln>
                    <a:noFill/>
                  </a:ln>
                </p:spPr>
              </p:pic>
              <p:sp>
                <p:nvSpPr>
                  <p:cNvPr id="39" name="矩形: 圆角 38"/>
                  <p:cNvSpPr/>
                  <p:nvPr/>
                </p:nvSpPr>
                <p:spPr>
                  <a:xfrm>
                    <a:off x="1488145" y="2714951"/>
                    <a:ext cx="2739556" cy="3297873"/>
                  </a:xfrm>
                  <a:prstGeom prst="roundRect">
                    <a:avLst>
                      <a:gd name="adj" fmla="val 3124"/>
                    </a:avLst>
                  </a:prstGeom>
                  <a:gradFill flip="none" rotWithShape="1">
                    <a:gsLst>
                      <a:gs pos="20000">
                        <a:sysClr val="window" lastClr="FFFFFF">
                          <a:alpha val="50000"/>
                        </a:sysClr>
                      </a:gs>
                      <a:gs pos="99000">
                        <a:sysClr val="window" lastClr="FFFFFF">
                          <a:alpha val="37000"/>
                        </a:sysClr>
                      </a:gs>
                    </a:gsLst>
                    <a:lin ang="4800000" scaled="0"/>
                  </a:gradFill>
                  <a:ln w="12700" cap="flat" cmpd="sng" algn="ctr">
                    <a:solidFill>
                      <a:sysClr val="window" lastClr="FFFFFF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</p:grpSp>
          </p:grpSp>
          <p:sp>
            <p:nvSpPr>
              <p:cNvPr id="52" name="文本框 51"/>
              <p:cNvSpPr txBox="1"/>
              <p:nvPr/>
            </p:nvSpPr>
            <p:spPr>
              <a:xfrm>
                <a:off x="1470292" y="3038831"/>
                <a:ext cx="172114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zh-CN" altLang="en-US" sz="2400">
                    <a:solidFill>
                      <a:schemeClr val="accent1">
                        <a:lumMod val="75000"/>
                      </a:schemeClr>
                    </a:solidFill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rPr>
                  <a:t>提高能力</a:t>
                </a:r>
                <a:endParaRPr lang="zh-CN" altLang="en-US" sz="2400">
                  <a:solidFill>
                    <a:schemeClr val="accent1">
                      <a:lumMod val="75000"/>
                    </a:schemeClr>
                  </a:solidFill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55" name="文本框 54"/>
              <p:cNvSpPr txBox="1"/>
              <p:nvPr/>
            </p:nvSpPr>
            <p:spPr>
              <a:xfrm>
                <a:off x="1292647" y="4247342"/>
                <a:ext cx="2083219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zh-CN" altLang="en-US" sz="1600">
                    <a:solidFill>
                      <a:schemeClr val="bg2">
                        <a:lumMod val="50000"/>
                      </a:schemeClr>
                    </a:solidFill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rPr>
                  <a:t>为提高学生干部的思想政治素质和工作能力，改善学生干部的精神面貌和公众形象，</a:t>
                </a:r>
                <a:endParaRPr lang="en-US" altLang="zh-CN" sz="1600">
                  <a:solidFill>
                    <a:schemeClr val="bg2">
                      <a:lumMod val="50000"/>
                    </a:schemeClr>
                  </a:solidFill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cxnSp>
            <p:nvCxnSpPr>
              <p:cNvPr id="56" name="直接连接符 55"/>
              <p:cNvCxnSpPr/>
              <p:nvPr/>
            </p:nvCxnSpPr>
            <p:spPr>
              <a:xfrm>
                <a:off x="1951422" y="3987391"/>
                <a:ext cx="576980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>
                    <a:lumMod val="75000"/>
                    <a:alpha val="61000"/>
                  </a:schemeClr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88" name="组合 87"/>
            <p:cNvGrpSpPr/>
            <p:nvPr/>
          </p:nvGrpSpPr>
          <p:grpSpPr>
            <a:xfrm>
              <a:off x="1932466" y="1779206"/>
              <a:ext cx="679812" cy="1054222"/>
              <a:chOff x="1049700" y="1201428"/>
              <a:chExt cx="853431" cy="1705671"/>
            </a:xfrm>
            <a:solidFill>
              <a:schemeClr val="bg1"/>
            </a:solidFill>
          </p:grpSpPr>
          <p:grpSp>
            <p:nvGrpSpPr>
              <p:cNvPr id="89" name="组合 88"/>
              <p:cNvGrpSpPr/>
              <p:nvPr/>
            </p:nvGrpSpPr>
            <p:grpSpPr>
              <a:xfrm>
                <a:off x="1049700" y="1201428"/>
                <a:ext cx="853431" cy="1705671"/>
                <a:chOff x="1049700" y="1201428"/>
                <a:chExt cx="853431" cy="1705671"/>
              </a:xfrm>
              <a:grpFill/>
            </p:grpSpPr>
            <p:sp>
              <p:nvSpPr>
                <p:cNvPr id="120" name="任意多边形: 形状 119"/>
                <p:cNvSpPr/>
                <p:nvPr/>
              </p:nvSpPr>
              <p:spPr>
                <a:xfrm>
                  <a:off x="1049700" y="1663869"/>
                  <a:ext cx="291357" cy="261983"/>
                </a:xfrm>
                <a:custGeom>
                  <a:gdLst>
                    <a:gd name="connsiteX0" fmla="*/ 417228 w 417228"/>
                    <a:gd name="connsiteY0" fmla="*/ 0 h 375164"/>
                    <a:gd name="connsiteX1" fmla="*/ 0 w 417228"/>
                    <a:gd name="connsiteY1" fmla="*/ 97770 h 375164"/>
                    <a:gd name="connsiteX2" fmla="*/ 409839 w 417228"/>
                    <a:gd name="connsiteY2" fmla="*/ 375165 h 375164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17228" h="375164">
                      <a:moveTo>
                        <a:pt x="417228" y="0"/>
                      </a:moveTo>
                      <a:lnTo>
                        <a:pt x="0" y="97770"/>
                      </a:lnTo>
                      <a:lnTo>
                        <a:pt x="409839" y="375165"/>
                      </a:ln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21" name="任意多边形: 形状 120"/>
                <p:cNvSpPr/>
                <p:nvPr/>
              </p:nvSpPr>
              <p:spPr>
                <a:xfrm>
                  <a:off x="1321210" y="1201428"/>
                  <a:ext cx="581921" cy="1705671"/>
                </a:xfrm>
                <a:custGeom>
                  <a:gdLst>
                    <a:gd name="connsiteX0" fmla="*/ 384259 w 833320"/>
                    <a:gd name="connsiteY0" fmla="*/ 0 h 2442548"/>
                    <a:gd name="connsiteX1" fmla="*/ 345038 w 833320"/>
                    <a:gd name="connsiteY1" fmla="*/ 2057152 h 2442548"/>
                    <a:gd name="connsiteX2" fmla="*/ 0 w 833320"/>
                    <a:gd name="connsiteY2" fmla="*/ 2137870 h 2442548"/>
                    <a:gd name="connsiteX3" fmla="*/ 449629 w 833320"/>
                    <a:gd name="connsiteY3" fmla="*/ 2442549 h 2442548"/>
                    <a:gd name="connsiteX4" fmla="*/ 794098 w 833320"/>
                    <a:gd name="connsiteY4" fmla="*/ 2361263 h 2442548"/>
                    <a:gd name="connsiteX5" fmla="*/ 833320 w 833320"/>
                    <a:gd name="connsiteY5" fmla="*/ 304111 h 2442548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33320" h="2442548">
                      <a:moveTo>
                        <a:pt x="384259" y="0"/>
                      </a:moveTo>
                      <a:lnTo>
                        <a:pt x="345038" y="2057152"/>
                      </a:lnTo>
                      <a:lnTo>
                        <a:pt x="0" y="2137870"/>
                      </a:lnTo>
                      <a:lnTo>
                        <a:pt x="449629" y="2442549"/>
                      </a:lnTo>
                      <a:lnTo>
                        <a:pt x="794098" y="2361263"/>
                      </a:lnTo>
                      <a:lnTo>
                        <a:pt x="833320" y="304111"/>
                      </a:ln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</p:grpSp>
          <p:sp>
            <p:nvSpPr>
              <p:cNvPr id="90" name="任意多边形: 形状 89"/>
              <p:cNvSpPr/>
              <p:nvPr/>
            </p:nvSpPr>
            <p:spPr>
              <a:xfrm>
                <a:off x="1049700" y="1201428"/>
                <a:ext cx="539845" cy="1492909"/>
              </a:xfrm>
              <a:custGeom>
                <a:gdLst>
                  <a:gd name="connsiteX0" fmla="*/ 432576 w 773066"/>
                  <a:gd name="connsiteY0" fmla="*/ 80149 h 2137869"/>
                  <a:gd name="connsiteX1" fmla="*/ 432576 w 773066"/>
                  <a:gd name="connsiteY1" fmla="*/ 95496 h 2137869"/>
                  <a:gd name="connsiteX2" fmla="*/ 312069 w 773066"/>
                  <a:gd name="connsiteY2" fmla="*/ 342764 h 2137869"/>
                  <a:gd name="connsiteX3" fmla="*/ 45474 w 773066"/>
                  <a:gd name="connsiteY3" fmla="*/ 486577 h 2137869"/>
                  <a:gd name="connsiteX4" fmla="*/ 5116 w 773066"/>
                  <a:gd name="connsiteY4" fmla="*/ 496240 h 2137869"/>
                  <a:gd name="connsiteX5" fmla="*/ 0 w 773066"/>
                  <a:gd name="connsiteY5" fmla="*/ 759993 h 2137869"/>
                  <a:gd name="connsiteX6" fmla="*/ 72759 w 773066"/>
                  <a:gd name="connsiteY6" fmla="*/ 742940 h 2137869"/>
                  <a:gd name="connsiteX7" fmla="*/ 417228 w 773066"/>
                  <a:gd name="connsiteY7" fmla="*/ 662222 h 2137869"/>
                  <a:gd name="connsiteX8" fmla="*/ 416092 w 773066"/>
                  <a:gd name="connsiteY8" fmla="*/ 728729 h 2137869"/>
                  <a:gd name="connsiteX9" fmla="*/ 410407 w 773066"/>
                  <a:gd name="connsiteY9" fmla="*/ 1037387 h 2137869"/>
                  <a:gd name="connsiteX10" fmla="*/ 389375 w 773066"/>
                  <a:gd name="connsiteY10" fmla="*/ 2137870 h 2137869"/>
                  <a:gd name="connsiteX11" fmla="*/ 462135 w 773066"/>
                  <a:gd name="connsiteY11" fmla="*/ 2120817 h 2137869"/>
                  <a:gd name="connsiteX12" fmla="*/ 733845 w 773066"/>
                  <a:gd name="connsiteY12" fmla="*/ 2057152 h 2137869"/>
                  <a:gd name="connsiteX13" fmla="*/ 754308 w 773066"/>
                  <a:gd name="connsiteY13" fmla="*/ 992481 h 2137869"/>
                  <a:gd name="connsiteX14" fmla="*/ 756013 w 773066"/>
                  <a:gd name="connsiteY14" fmla="*/ 891300 h 2137869"/>
                  <a:gd name="connsiteX15" fmla="*/ 771930 w 773066"/>
                  <a:gd name="connsiteY15" fmla="*/ 66506 h 2137869"/>
                  <a:gd name="connsiteX16" fmla="*/ 773066 w 773066"/>
                  <a:gd name="connsiteY16" fmla="*/ 0 h 2137869"/>
                  <a:gd name="connsiteX17" fmla="*/ 432576 w 773066"/>
                  <a:gd name="connsiteY17" fmla="*/ 80149 h 2137869"/>
                  <a:gd name="connsiteX18" fmla="*/ 713950 w 773066"/>
                  <a:gd name="connsiteY18" fmla="*/ 890732 h 2137869"/>
                  <a:gd name="connsiteX19" fmla="*/ 712244 w 773066"/>
                  <a:gd name="connsiteY19" fmla="*/ 991912 h 2137869"/>
                  <a:gd name="connsiteX20" fmla="*/ 692349 w 773066"/>
                  <a:gd name="connsiteY20" fmla="*/ 2023615 h 2137869"/>
                  <a:gd name="connsiteX21" fmla="*/ 462703 w 773066"/>
                  <a:gd name="connsiteY21" fmla="*/ 2077616 h 2137869"/>
                  <a:gd name="connsiteX22" fmla="*/ 432008 w 773066"/>
                  <a:gd name="connsiteY22" fmla="*/ 2085006 h 2137869"/>
                  <a:gd name="connsiteX23" fmla="*/ 451903 w 773066"/>
                  <a:gd name="connsiteY23" fmla="*/ 1038524 h 2137869"/>
                  <a:gd name="connsiteX24" fmla="*/ 457587 w 773066"/>
                  <a:gd name="connsiteY24" fmla="*/ 719065 h 2137869"/>
                  <a:gd name="connsiteX25" fmla="*/ 458724 w 773066"/>
                  <a:gd name="connsiteY25" fmla="*/ 663359 h 2137869"/>
                  <a:gd name="connsiteX26" fmla="*/ 443376 w 773066"/>
                  <a:gd name="connsiteY26" fmla="*/ 629822 h 2137869"/>
                  <a:gd name="connsiteX27" fmla="*/ 417228 w 773066"/>
                  <a:gd name="connsiteY27" fmla="*/ 620727 h 2137869"/>
                  <a:gd name="connsiteX28" fmla="*/ 407565 w 773066"/>
                  <a:gd name="connsiteY28" fmla="*/ 621295 h 2137869"/>
                  <a:gd name="connsiteX29" fmla="*/ 73328 w 773066"/>
                  <a:gd name="connsiteY29" fmla="*/ 699739 h 2137869"/>
                  <a:gd name="connsiteX30" fmla="*/ 42632 w 773066"/>
                  <a:gd name="connsiteY30" fmla="*/ 707128 h 2137869"/>
                  <a:gd name="connsiteX31" fmla="*/ 46043 w 773066"/>
                  <a:gd name="connsiteY31" fmla="*/ 529209 h 2137869"/>
                  <a:gd name="connsiteX32" fmla="*/ 54569 w 773066"/>
                  <a:gd name="connsiteY32" fmla="*/ 526936 h 2137869"/>
                  <a:gd name="connsiteX33" fmla="*/ 339922 w 773066"/>
                  <a:gd name="connsiteY33" fmla="*/ 372891 h 2137869"/>
                  <a:gd name="connsiteX34" fmla="*/ 472935 w 773066"/>
                  <a:gd name="connsiteY34" fmla="*/ 113118 h 2137869"/>
                  <a:gd name="connsiteX35" fmla="*/ 729297 w 773066"/>
                  <a:gd name="connsiteY35" fmla="*/ 52864 h 2137869"/>
                  <a:gd name="connsiteX36" fmla="*/ 728729 w 773066"/>
                  <a:gd name="connsiteY36" fmla="*/ 76738 h 2137869"/>
                  <a:gd name="connsiteX37" fmla="*/ 713950 w 773066"/>
                  <a:gd name="connsiteY37" fmla="*/ 890732 h 213786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773066" h="2137869">
                    <a:moveTo>
                      <a:pt x="432576" y="80149"/>
                    </a:moveTo>
                    <a:lnTo>
                      <a:pt x="432576" y="95496"/>
                    </a:lnTo>
                    <a:cubicBezTo>
                      <a:pt x="430871" y="187014"/>
                      <a:pt x="390512" y="270005"/>
                      <a:pt x="312069" y="342764"/>
                    </a:cubicBezTo>
                    <a:cubicBezTo>
                      <a:pt x="233057" y="415523"/>
                      <a:pt x="143813" y="463840"/>
                      <a:pt x="45474" y="486577"/>
                    </a:cubicBezTo>
                    <a:lnTo>
                      <a:pt x="5116" y="496240"/>
                    </a:lnTo>
                    <a:lnTo>
                      <a:pt x="0" y="759993"/>
                    </a:lnTo>
                    <a:lnTo>
                      <a:pt x="72759" y="742940"/>
                    </a:lnTo>
                    <a:lnTo>
                      <a:pt x="417228" y="662222"/>
                    </a:lnTo>
                    <a:lnTo>
                      <a:pt x="416092" y="728729"/>
                    </a:lnTo>
                    <a:lnTo>
                      <a:pt x="410407" y="1037387"/>
                    </a:lnTo>
                    <a:lnTo>
                      <a:pt x="389375" y="2137870"/>
                    </a:lnTo>
                    <a:lnTo>
                      <a:pt x="462135" y="2120817"/>
                    </a:lnTo>
                    <a:lnTo>
                      <a:pt x="733845" y="2057152"/>
                    </a:lnTo>
                    <a:lnTo>
                      <a:pt x="754308" y="992481"/>
                    </a:lnTo>
                    <a:lnTo>
                      <a:pt x="756013" y="891300"/>
                    </a:lnTo>
                    <a:lnTo>
                      <a:pt x="771930" y="66506"/>
                    </a:lnTo>
                    <a:lnTo>
                      <a:pt x="773066" y="0"/>
                    </a:lnTo>
                    <a:lnTo>
                      <a:pt x="432576" y="80149"/>
                    </a:lnTo>
                    <a:close/>
                    <a:moveTo>
                      <a:pt x="713950" y="890732"/>
                    </a:moveTo>
                    <a:lnTo>
                      <a:pt x="712244" y="991912"/>
                    </a:lnTo>
                    <a:lnTo>
                      <a:pt x="692349" y="2023615"/>
                    </a:lnTo>
                    <a:lnTo>
                      <a:pt x="462703" y="2077616"/>
                    </a:lnTo>
                    <a:lnTo>
                      <a:pt x="432008" y="2085006"/>
                    </a:lnTo>
                    <a:lnTo>
                      <a:pt x="451903" y="1038524"/>
                    </a:lnTo>
                    <a:lnTo>
                      <a:pt x="457587" y="719065"/>
                    </a:lnTo>
                    <a:lnTo>
                      <a:pt x="458724" y="663359"/>
                    </a:lnTo>
                    <a:cubicBezTo>
                      <a:pt x="458724" y="650285"/>
                      <a:pt x="453040" y="637780"/>
                      <a:pt x="443376" y="629822"/>
                    </a:cubicBezTo>
                    <a:cubicBezTo>
                      <a:pt x="435987" y="623569"/>
                      <a:pt x="426892" y="620727"/>
                      <a:pt x="417228" y="620727"/>
                    </a:cubicBezTo>
                    <a:cubicBezTo>
                      <a:pt x="413818" y="620727"/>
                      <a:pt x="410976" y="621295"/>
                      <a:pt x="407565" y="621295"/>
                    </a:cubicBezTo>
                    <a:lnTo>
                      <a:pt x="73328" y="699739"/>
                    </a:lnTo>
                    <a:lnTo>
                      <a:pt x="42632" y="707128"/>
                    </a:lnTo>
                    <a:lnTo>
                      <a:pt x="46043" y="529209"/>
                    </a:lnTo>
                    <a:lnTo>
                      <a:pt x="54569" y="526936"/>
                    </a:lnTo>
                    <a:cubicBezTo>
                      <a:pt x="160866" y="502493"/>
                      <a:pt x="256362" y="450766"/>
                      <a:pt x="339922" y="372891"/>
                    </a:cubicBezTo>
                    <a:cubicBezTo>
                      <a:pt x="421776" y="296721"/>
                      <a:pt x="466682" y="209183"/>
                      <a:pt x="472935" y="113118"/>
                    </a:cubicBezTo>
                    <a:lnTo>
                      <a:pt x="729297" y="52864"/>
                    </a:lnTo>
                    <a:lnTo>
                      <a:pt x="728729" y="76738"/>
                    </a:lnTo>
                    <a:lnTo>
                      <a:pt x="713950" y="890732"/>
                    </a:lnTo>
                    <a:close/>
                  </a:path>
                </a:pathLst>
              </a:custGeom>
              <a:grpFill/>
              <a:ln w="20894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400"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91" name="任意多边形: 形状 90"/>
              <p:cNvSpPr/>
              <p:nvPr/>
            </p:nvSpPr>
            <p:spPr>
              <a:xfrm>
                <a:off x="1100906" y="1255016"/>
                <a:ext cx="458074" cy="1397245"/>
              </a:xfrm>
              <a:custGeom>
                <a:gdLst>
                  <a:gd name="connsiteX0" fmla="*/ 655970 w 655969"/>
                  <a:gd name="connsiteY0" fmla="*/ 0 h 2000877"/>
                  <a:gd name="connsiteX1" fmla="*/ 640622 w 655969"/>
                  <a:gd name="connsiteY1" fmla="*/ 813993 h 2000877"/>
                  <a:gd name="connsiteX2" fmla="*/ 638917 w 655969"/>
                  <a:gd name="connsiteY2" fmla="*/ 915174 h 2000877"/>
                  <a:gd name="connsiteX3" fmla="*/ 619022 w 655969"/>
                  <a:gd name="connsiteY3" fmla="*/ 1946877 h 2000877"/>
                  <a:gd name="connsiteX4" fmla="*/ 389375 w 655969"/>
                  <a:gd name="connsiteY4" fmla="*/ 2000878 h 2000877"/>
                  <a:gd name="connsiteX5" fmla="*/ 415523 w 655969"/>
                  <a:gd name="connsiteY5" fmla="*/ 634938 h 2000877"/>
                  <a:gd name="connsiteX6" fmla="*/ 384259 w 655969"/>
                  <a:gd name="connsiteY6" fmla="*/ 642327 h 2000877"/>
                  <a:gd name="connsiteX7" fmla="*/ 385396 w 655969"/>
                  <a:gd name="connsiteY7" fmla="*/ 586621 h 2000877"/>
                  <a:gd name="connsiteX8" fmla="*/ 370049 w 655969"/>
                  <a:gd name="connsiteY8" fmla="*/ 553084 h 2000877"/>
                  <a:gd name="connsiteX9" fmla="*/ 343901 w 655969"/>
                  <a:gd name="connsiteY9" fmla="*/ 543989 h 2000877"/>
                  <a:gd name="connsiteX10" fmla="*/ 334238 w 655969"/>
                  <a:gd name="connsiteY10" fmla="*/ 544557 h 2000877"/>
                  <a:gd name="connsiteX11" fmla="*/ 0 w 655969"/>
                  <a:gd name="connsiteY11" fmla="*/ 623001 h 2000877"/>
                  <a:gd name="connsiteX12" fmla="*/ 2842 w 655969"/>
                  <a:gd name="connsiteY12" fmla="*/ 468956 h 2000877"/>
                  <a:gd name="connsiteX13" fmla="*/ 43201 w 655969"/>
                  <a:gd name="connsiteY13" fmla="*/ 459292 h 2000877"/>
                  <a:gd name="connsiteX14" fmla="*/ 309227 w 655969"/>
                  <a:gd name="connsiteY14" fmla="*/ 314911 h 2000877"/>
                  <a:gd name="connsiteX15" fmla="*/ 429734 w 655969"/>
                  <a:gd name="connsiteY15" fmla="*/ 67643 h 2000877"/>
                  <a:gd name="connsiteX16" fmla="*/ 430302 w 655969"/>
                  <a:gd name="connsiteY16" fmla="*/ 52296 h 2000877"/>
                  <a:gd name="connsiteX17" fmla="*/ 655970 w 655969"/>
                  <a:gd name="connsiteY17" fmla="*/ 0 h 2000877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55969" h="2000877">
                    <a:moveTo>
                      <a:pt x="655970" y="0"/>
                    </a:moveTo>
                    <a:lnTo>
                      <a:pt x="640622" y="813993"/>
                    </a:lnTo>
                    <a:lnTo>
                      <a:pt x="638917" y="915174"/>
                    </a:lnTo>
                    <a:lnTo>
                      <a:pt x="619022" y="1946877"/>
                    </a:lnTo>
                    <a:lnTo>
                      <a:pt x="389375" y="2000878"/>
                    </a:lnTo>
                    <a:lnTo>
                      <a:pt x="415523" y="634938"/>
                    </a:lnTo>
                    <a:lnTo>
                      <a:pt x="384259" y="642327"/>
                    </a:lnTo>
                    <a:lnTo>
                      <a:pt x="385396" y="586621"/>
                    </a:lnTo>
                    <a:cubicBezTo>
                      <a:pt x="385396" y="573547"/>
                      <a:pt x="379712" y="561042"/>
                      <a:pt x="370049" y="553084"/>
                    </a:cubicBezTo>
                    <a:cubicBezTo>
                      <a:pt x="362659" y="546831"/>
                      <a:pt x="353564" y="543989"/>
                      <a:pt x="343901" y="543989"/>
                    </a:cubicBezTo>
                    <a:cubicBezTo>
                      <a:pt x="340490" y="543989"/>
                      <a:pt x="337648" y="544557"/>
                      <a:pt x="334238" y="544557"/>
                    </a:cubicBezTo>
                    <a:lnTo>
                      <a:pt x="0" y="623001"/>
                    </a:lnTo>
                    <a:lnTo>
                      <a:pt x="2842" y="468956"/>
                    </a:lnTo>
                    <a:lnTo>
                      <a:pt x="43201" y="459292"/>
                    </a:lnTo>
                    <a:cubicBezTo>
                      <a:pt x="142108" y="436555"/>
                      <a:pt x="230783" y="388238"/>
                      <a:pt x="309227" y="314911"/>
                    </a:cubicBezTo>
                    <a:cubicBezTo>
                      <a:pt x="388238" y="242152"/>
                      <a:pt x="428029" y="159729"/>
                      <a:pt x="429734" y="67643"/>
                    </a:cubicBezTo>
                    <a:lnTo>
                      <a:pt x="430302" y="52296"/>
                    </a:lnTo>
                    <a:lnTo>
                      <a:pt x="655970" y="0"/>
                    </a:lnTo>
                    <a:close/>
                  </a:path>
                </a:pathLst>
              </a:custGeom>
              <a:grpFill/>
              <a:ln w="20894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400"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grpSp>
            <p:nvGrpSpPr>
              <p:cNvPr id="92" name="图形 826"/>
              <p:cNvGrpSpPr/>
              <p:nvPr/>
            </p:nvGrpSpPr>
            <p:grpSpPr>
              <a:xfrm>
                <a:off x="1598694" y="1275510"/>
                <a:ext cx="275871" cy="1497854"/>
                <a:chOff x="3055220" y="898847"/>
                <a:chExt cx="395052" cy="2144950"/>
              </a:xfrm>
              <a:grpFill/>
            </p:grpSpPr>
            <p:sp>
              <p:nvSpPr>
                <p:cNvPr id="93" name="任意多边形: 形状 92"/>
                <p:cNvSpPr/>
                <p:nvPr/>
              </p:nvSpPr>
              <p:spPr>
                <a:xfrm>
                  <a:off x="3088189" y="898847"/>
                  <a:ext cx="362083" cy="243001"/>
                </a:xfrm>
                <a:custGeom>
                  <a:gdLst>
                    <a:gd name="connsiteX0" fmla="*/ 362063 w 362083"/>
                    <a:gd name="connsiteY0" fmla="*/ 242932 h 243001"/>
                    <a:gd name="connsiteX1" fmla="*/ 78985 w 362083"/>
                    <a:gd name="connsiteY1" fmla="*/ 45686 h 243001"/>
                    <a:gd name="connsiteX2" fmla="*/ 541 w 362083"/>
                    <a:gd name="connsiteY2" fmla="*/ 1348 h 243001"/>
                    <a:gd name="connsiteX3" fmla="*/ 71595 w 362083"/>
                    <a:gd name="connsiteY3" fmla="*/ 56486 h 243001"/>
                    <a:gd name="connsiteX4" fmla="*/ 362063 w 362083"/>
                    <a:gd name="connsiteY4" fmla="*/ 242932 h 24300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2083" h="243001">
                      <a:moveTo>
                        <a:pt x="362063" y="242932"/>
                      </a:moveTo>
                      <a:cubicBezTo>
                        <a:pt x="364337" y="240089"/>
                        <a:pt x="178460" y="112192"/>
                        <a:pt x="78985" y="45686"/>
                      </a:cubicBezTo>
                      <a:cubicBezTo>
                        <a:pt x="6794" y="-2631"/>
                        <a:pt x="2815" y="-2062"/>
                        <a:pt x="541" y="1348"/>
                      </a:cubicBezTo>
                      <a:cubicBezTo>
                        <a:pt x="-1733" y="4190"/>
                        <a:pt x="-27" y="8738"/>
                        <a:pt x="71595" y="56486"/>
                      </a:cubicBezTo>
                      <a:cubicBezTo>
                        <a:pt x="171639" y="123561"/>
                        <a:pt x="360358" y="246342"/>
                        <a:pt x="362063" y="242932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94" name="任意多边形: 形状 93"/>
                <p:cNvSpPr/>
                <p:nvPr/>
              </p:nvSpPr>
              <p:spPr>
                <a:xfrm>
                  <a:off x="3087052" y="972174"/>
                  <a:ext cx="362083" cy="242980"/>
                </a:xfrm>
                <a:custGeom>
                  <a:gdLst>
                    <a:gd name="connsiteX0" fmla="*/ 362063 w 362083"/>
                    <a:gd name="connsiteY0" fmla="*/ 242932 h 242980"/>
                    <a:gd name="connsiteX1" fmla="*/ 78985 w 362083"/>
                    <a:gd name="connsiteY1" fmla="*/ 45686 h 242980"/>
                    <a:gd name="connsiteX2" fmla="*/ 541 w 362083"/>
                    <a:gd name="connsiteY2" fmla="*/ 1348 h 242980"/>
                    <a:gd name="connsiteX3" fmla="*/ 71595 w 362083"/>
                    <a:gd name="connsiteY3" fmla="*/ 56486 h 242980"/>
                    <a:gd name="connsiteX4" fmla="*/ 362063 w 362083"/>
                    <a:gd name="connsiteY4" fmla="*/ 242932 h 24298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2083" h="242980">
                      <a:moveTo>
                        <a:pt x="362063" y="242932"/>
                      </a:moveTo>
                      <a:cubicBezTo>
                        <a:pt x="364337" y="240089"/>
                        <a:pt x="178460" y="112192"/>
                        <a:pt x="78985" y="45686"/>
                      </a:cubicBezTo>
                      <a:cubicBezTo>
                        <a:pt x="6794" y="-2631"/>
                        <a:pt x="2815" y="-2062"/>
                        <a:pt x="541" y="1348"/>
                      </a:cubicBezTo>
                      <a:cubicBezTo>
                        <a:pt x="-1733" y="4190"/>
                        <a:pt x="-27" y="8738"/>
                        <a:pt x="71595" y="56486"/>
                      </a:cubicBezTo>
                      <a:cubicBezTo>
                        <a:pt x="171639" y="122993"/>
                        <a:pt x="360358" y="245774"/>
                        <a:pt x="362063" y="242932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95" name="任意多边形: 形状 94"/>
                <p:cNvSpPr/>
                <p:nvPr/>
              </p:nvSpPr>
              <p:spPr>
                <a:xfrm>
                  <a:off x="3085915" y="1045502"/>
                  <a:ext cx="362083" cy="242980"/>
                </a:xfrm>
                <a:custGeom>
                  <a:gdLst>
                    <a:gd name="connsiteX0" fmla="*/ 362063 w 362083"/>
                    <a:gd name="connsiteY0" fmla="*/ 242932 h 242980"/>
                    <a:gd name="connsiteX1" fmla="*/ 78985 w 362083"/>
                    <a:gd name="connsiteY1" fmla="*/ 45686 h 242980"/>
                    <a:gd name="connsiteX2" fmla="*/ 541 w 362083"/>
                    <a:gd name="connsiteY2" fmla="*/ 1348 h 242980"/>
                    <a:gd name="connsiteX3" fmla="*/ 71595 w 362083"/>
                    <a:gd name="connsiteY3" fmla="*/ 56486 h 242980"/>
                    <a:gd name="connsiteX4" fmla="*/ 362063 w 362083"/>
                    <a:gd name="connsiteY4" fmla="*/ 242932 h 24298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2083" h="242980">
                      <a:moveTo>
                        <a:pt x="362063" y="242932"/>
                      </a:moveTo>
                      <a:cubicBezTo>
                        <a:pt x="364337" y="240089"/>
                        <a:pt x="178460" y="112192"/>
                        <a:pt x="78985" y="45686"/>
                      </a:cubicBezTo>
                      <a:cubicBezTo>
                        <a:pt x="6794" y="-2631"/>
                        <a:pt x="2815" y="-2062"/>
                        <a:pt x="541" y="1348"/>
                      </a:cubicBezTo>
                      <a:cubicBezTo>
                        <a:pt x="-1733" y="4190"/>
                        <a:pt x="-27" y="8738"/>
                        <a:pt x="71595" y="56486"/>
                      </a:cubicBezTo>
                      <a:cubicBezTo>
                        <a:pt x="171070" y="122993"/>
                        <a:pt x="359790" y="245774"/>
                        <a:pt x="362063" y="242932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96" name="任意多边形: 形状 95"/>
                <p:cNvSpPr/>
                <p:nvPr/>
              </p:nvSpPr>
              <p:spPr>
                <a:xfrm>
                  <a:off x="3084778" y="1118261"/>
                  <a:ext cx="362083" cy="243001"/>
                </a:xfrm>
                <a:custGeom>
                  <a:gdLst>
                    <a:gd name="connsiteX0" fmla="*/ 362063 w 362083"/>
                    <a:gd name="connsiteY0" fmla="*/ 242932 h 243001"/>
                    <a:gd name="connsiteX1" fmla="*/ 78985 w 362083"/>
                    <a:gd name="connsiteY1" fmla="*/ 45686 h 243001"/>
                    <a:gd name="connsiteX2" fmla="*/ 541 w 362083"/>
                    <a:gd name="connsiteY2" fmla="*/ 1348 h 243001"/>
                    <a:gd name="connsiteX3" fmla="*/ 71595 w 362083"/>
                    <a:gd name="connsiteY3" fmla="*/ 56486 h 243001"/>
                    <a:gd name="connsiteX4" fmla="*/ 362063 w 362083"/>
                    <a:gd name="connsiteY4" fmla="*/ 242932 h 24300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2083" h="243001">
                      <a:moveTo>
                        <a:pt x="362063" y="242932"/>
                      </a:moveTo>
                      <a:cubicBezTo>
                        <a:pt x="364337" y="240089"/>
                        <a:pt x="178460" y="112192"/>
                        <a:pt x="78985" y="45686"/>
                      </a:cubicBezTo>
                      <a:cubicBezTo>
                        <a:pt x="6794" y="-2631"/>
                        <a:pt x="2815" y="-2062"/>
                        <a:pt x="541" y="1348"/>
                      </a:cubicBezTo>
                      <a:cubicBezTo>
                        <a:pt x="-1733" y="4190"/>
                        <a:pt x="-27" y="8738"/>
                        <a:pt x="71595" y="56486"/>
                      </a:cubicBezTo>
                      <a:cubicBezTo>
                        <a:pt x="171070" y="123561"/>
                        <a:pt x="359790" y="246342"/>
                        <a:pt x="362063" y="242932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97" name="任意多边形: 形状 96"/>
                <p:cNvSpPr/>
                <p:nvPr/>
              </p:nvSpPr>
              <p:spPr>
                <a:xfrm>
                  <a:off x="3083073" y="1191589"/>
                  <a:ext cx="362083" cy="242980"/>
                </a:xfrm>
                <a:custGeom>
                  <a:gdLst>
                    <a:gd name="connsiteX0" fmla="*/ 362063 w 362083"/>
                    <a:gd name="connsiteY0" fmla="*/ 242932 h 242980"/>
                    <a:gd name="connsiteX1" fmla="*/ 78985 w 362083"/>
                    <a:gd name="connsiteY1" fmla="*/ 45686 h 242980"/>
                    <a:gd name="connsiteX2" fmla="*/ 541 w 362083"/>
                    <a:gd name="connsiteY2" fmla="*/ 1348 h 242980"/>
                    <a:gd name="connsiteX3" fmla="*/ 71595 w 362083"/>
                    <a:gd name="connsiteY3" fmla="*/ 56486 h 242980"/>
                    <a:gd name="connsiteX4" fmla="*/ 362063 w 362083"/>
                    <a:gd name="connsiteY4" fmla="*/ 242932 h 24298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2083" h="242980">
                      <a:moveTo>
                        <a:pt x="362063" y="242932"/>
                      </a:moveTo>
                      <a:cubicBezTo>
                        <a:pt x="364337" y="240089"/>
                        <a:pt x="178460" y="112192"/>
                        <a:pt x="78985" y="45686"/>
                      </a:cubicBezTo>
                      <a:cubicBezTo>
                        <a:pt x="6794" y="-2631"/>
                        <a:pt x="2815" y="-2062"/>
                        <a:pt x="541" y="1348"/>
                      </a:cubicBezTo>
                      <a:cubicBezTo>
                        <a:pt x="-1733" y="4190"/>
                        <a:pt x="-27" y="8738"/>
                        <a:pt x="71595" y="56486"/>
                      </a:cubicBezTo>
                      <a:cubicBezTo>
                        <a:pt x="171639" y="122993"/>
                        <a:pt x="360358" y="245774"/>
                        <a:pt x="362063" y="242932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98" name="任意多边形: 形状 97"/>
                <p:cNvSpPr/>
                <p:nvPr/>
              </p:nvSpPr>
              <p:spPr>
                <a:xfrm>
                  <a:off x="3081936" y="1264916"/>
                  <a:ext cx="362083" cy="242980"/>
                </a:xfrm>
                <a:custGeom>
                  <a:gdLst>
                    <a:gd name="connsiteX0" fmla="*/ 362063 w 362083"/>
                    <a:gd name="connsiteY0" fmla="*/ 242932 h 242980"/>
                    <a:gd name="connsiteX1" fmla="*/ 78985 w 362083"/>
                    <a:gd name="connsiteY1" fmla="*/ 45686 h 242980"/>
                    <a:gd name="connsiteX2" fmla="*/ 541 w 362083"/>
                    <a:gd name="connsiteY2" fmla="*/ 1348 h 242980"/>
                    <a:gd name="connsiteX3" fmla="*/ 71595 w 362083"/>
                    <a:gd name="connsiteY3" fmla="*/ 56486 h 242980"/>
                    <a:gd name="connsiteX4" fmla="*/ 362063 w 362083"/>
                    <a:gd name="connsiteY4" fmla="*/ 242932 h 24298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2083" h="242980">
                      <a:moveTo>
                        <a:pt x="362063" y="242932"/>
                      </a:moveTo>
                      <a:cubicBezTo>
                        <a:pt x="364337" y="240089"/>
                        <a:pt x="178460" y="112192"/>
                        <a:pt x="78985" y="45686"/>
                      </a:cubicBezTo>
                      <a:cubicBezTo>
                        <a:pt x="6794" y="-2631"/>
                        <a:pt x="2815" y="-2062"/>
                        <a:pt x="541" y="1348"/>
                      </a:cubicBezTo>
                      <a:cubicBezTo>
                        <a:pt x="-1733" y="4190"/>
                        <a:pt x="-27" y="8738"/>
                        <a:pt x="71595" y="56486"/>
                      </a:cubicBezTo>
                      <a:cubicBezTo>
                        <a:pt x="171639" y="122993"/>
                        <a:pt x="360358" y="245774"/>
                        <a:pt x="362063" y="242932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99" name="任意多边形: 形状 98"/>
                <p:cNvSpPr/>
                <p:nvPr/>
              </p:nvSpPr>
              <p:spPr>
                <a:xfrm>
                  <a:off x="3080799" y="1337675"/>
                  <a:ext cx="362083" cy="243001"/>
                </a:xfrm>
                <a:custGeom>
                  <a:gdLst>
                    <a:gd name="connsiteX0" fmla="*/ 362063 w 362083"/>
                    <a:gd name="connsiteY0" fmla="*/ 242932 h 243001"/>
                    <a:gd name="connsiteX1" fmla="*/ 78985 w 362083"/>
                    <a:gd name="connsiteY1" fmla="*/ 45686 h 243001"/>
                    <a:gd name="connsiteX2" fmla="*/ 541 w 362083"/>
                    <a:gd name="connsiteY2" fmla="*/ 1348 h 243001"/>
                    <a:gd name="connsiteX3" fmla="*/ 71595 w 362083"/>
                    <a:gd name="connsiteY3" fmla="*/ 56486 h 243001"/>
                    <a:gd name="connsiteX4" fmla="*/ 362063 w 362083"/>
                    <a:gd name="connsiteY4" fmla="*/ 242932 h 24300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2083" h="243001">
                      <a:moveTo>
                        <a:pt x="362063" y="242932"/>
                      </a:moveTo>
                      <a:cubicBezTo>
                        <a:pt x="364337" y="240089"/>
                        <a:pt x="178460" y="112192"/>
                        <a:pt x="78985" y="45686"/>
                      </a:cubicBezTo>
                      <a:cubicBezTo>
                        <a:pt x="6794" y="-2631"/>
                        <a:pt x="2815" y="-2062"/>
                        <a:pt x="541" y="1348"/>
                      </a:cubicBezTo>
                      <a:cubicBezTo>
                        <a:pt x="-1733" y="4190"/>
                        <a:pt x="-27" y="8738"/>
                        <a:pt x="71595" y="56486"/>
                      </a:cubicBezTo>
                      <a:cubicBezTo>
                        <a:pt x="171639" y="123561"/>
                        <a:pt x="359790" y="246342"/>
                        <a:pt x="362063" y="242932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00" name="任意多边形: 形状 99"/>
                <p:cNvSpPr/>
                <p:nvPr/>
              </p:nvSpPr>
              <p:spPr>
                <a:xfrm>
                  <a:off x="3079662" y="1411003"/>
                  <a:ext cx="362083" cy="242980"/>
                </a:xfrm>
                <a:custGeom>
                  <a:gdLst>
                    <a:gd name="connsiteX0" fmla="*/ 362063 w 362083"/>
                    <a:gd name="connsiteY0" fmla="*/ 242932 h 242980"/>
                    <a:gd name="connsiteX1" fmla="*/ 78985 w 362083"/>
                    <a:gd name="connsiteY1" fmla="*/ 45686 h 242980"/>
                    <a:gd name="connsiteX2" fmla="*/ 541 w 362083"/>
                    <a:gd name="connsiteY2" fmla="*/ 1348 h 242980"/>
                    <a:gd name="connsiteX3" fmla="*/ 71595 w 362083"/>
                    <a:gd name="connsiteY3" fmla="*/ 56486 h 242980"/>
                    <a:gd name="connsiteX4" fmla="*/ 362063 w 362083"/>
                    <a:gd name="connsiteY4" fmla="*/ 242932 h 24298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2083" h="242980">
                      <a:moveTo>
                        <a:pt x="362063" y="242932"/>
                      </a:moveTo>
                      <a:cubicBezTo>
                        <a:pt x="364337" y="240089"/>
                        <a:pt x="178460" y="112192"/>
                        <a:pt x="78985" y="45686"/>
                      </a:cubicBezTo>
                      <a:cubicBezTo>
                        <a:pt x="6794" y="-2631"/>
                        <a:pt x="2815" y="-2062"/>
                        <a:pt x="541" y="1348"/>
                      </a:cubicBezTo>
                      <a:cubicBezTo>
                        <a:pt x="-1733" y="4190"/>
                        <a:pt x="-27" y="8738"/>
                        <a:pt x="71595" y="56486"/>
                      </a:cubicBezTo>
                      <a:cubicBezTo>
                        <a:pt x="171070" y="122993"/>
                        <a:pt x="359790" y="245774"/>
                        <a:pt x="362063" y="242932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01" name="任意多边形: 形状 100"/>
                <p:cNvSpPr/>
                <p:nvPr/>
              </p:nvSpPr>
              <p:spPr>
                <a:xfrm>
                  <a:off x="3077957" y="1484331"/>
                  <a:ext cx="362083" cy="242980"/>
                </a:xfrm>
                <a:custGeom>
                  <a:gdLst>
                    <a:gd name="connsiteX0" fmla="*/ 362063 w 362083"/>
                    <a:gd name="connsiteY0" fmla="*/ 242932 h 242980"/>
                    <a:gd name="connsiteX1" fmla="*/ 78985 w 362083"/>
                    <a:gd name="connsiteY1" fmla="*/ 45686 h 242980"/>
                    <a:gd name="connsiteX2" fmla="*/ 541 w 362083"/>
                    <a:gd name="connsiteY2" fmla="*/ 1348 h 242980"/>
                    <a:gd name="connsiteX3" fmla="*/ 71595 w 362083"/>
                    <a:gd name="connsiteY3" fmla="*/ 56486 h 242980"/>
                    <a:gd name="connsiteX4" fmla="*/ 362063 w 362083"/>
                    <a:gd name="connsiteY4" fmla="*/ 242932 h 24298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2083" h="242980">
                      <a:moveTo>
                        <a:pt x="362063" y="242932"/>
                      </a:moveTo>
                      <a:cubicBezTo>
                        <a:pt x="364337" y="240089"/>
                        <a:pt x="178460" y="112192"/>
                        <a:pt x="78985" y="45686"/>
                      </a:cubicBezTo>
                      <a:cubicBezTo>
                        <a:pt x="6794" y="-2631"/>
                        <a:pt x="2815" y="-2062"/>
                        <a:pt x="541" y="1348"/>
                      </a:cubicBezTo>
                      <a:cubicBezTo>
                        <a:pt x="-1733" y="4190"/>
                        <a:pt x="-27" y="8738"/>
                        <a:pt x="71595" y="56486"/>
                      </a:cubicBezTo>
                      <a:cubicBezTo>
                        <a:pt x="171639" y="122993"/>
                        <a:pt x="360358" y="245774"/>
                        <a:pt x="362063" y="242932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02" name="任意多边形: 形状 101"/>
                <p:cNvSpPr/>
                <p:nvPr/>
              </p:nvSpPr>
              <p:spPr>
                <a:xfrm>
                  <a:off x="3076820" y="1557090"/>
                  <a:ext cx="362083" cy="243001"/>
                </a:xfrm>
                <a:custGeom>
                  <a:gdLst>
                    <a:gd name="connsiteX0" fmla="*/ 362063 w 362083"/>
                    <a:gd name="connsiteY0" fmla="*/ 242932 h 243001"/>
                    <a:gd name="connsiteX1" fmla="*/ 78985 w 362083"/>
                    <a:gd name="connsiteY1" fmla="*/ 45686 h 243001"/>
                    <a:gd name="connsiteX2" fmla="*/ 541 w 362083"/>
                    <a:gd name="connsiteY2" fmla="*/ 1348 h 243001"/>
                    <a:gd name="connsiteX3" fmla="*/ 71595 w 362083"/>
                    <a:gd name="connsiteY3" fmla="*/ 56486 h 243001"/>
                    <a:gd name="connsiteX4" fmla="*/ 362063 w 362083"/>
                    <a:gd name="connsiteY4" fmla="*/ 242932 h 24300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2083" h="243001">
                      <a:moveTo>
                        <a:pt x="362063" y="242932"/>
                      </a:moveTo>
                      <a:cubicBezTo>
                        <a:pt x="364337" y="240089"/>
                        <a:pt x="178460" y="112192"/>
                        <a:pt x="78985" y="45686"/>
                      </a:cubicBezTo>
                      <a:cubicBezTo>
                        <a:pt x="6794" y="-2631"/>
                        <a:pt x="2815" y="-2062"/>
                        <a:pt x="541" y="1348"/>
                      </a:cubicBezTo>
                      <a:cubicBezTo>
                        <a:pt x="-1733" y="4190"/>
                        <a:pt x="-27" y="8738"/>
                        <a:pt x="71595" y="56486"/>
                      </a:cubicBezTo>
                      <a:cubicBezTo>
                        <a:pt x="171639" y="123561"/>
                        <a:pt x="360358" y="246342"/>
                        <a:pt x="362063" y="242932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03" name="任意多边形: 形状 102"/>
                <p:cNvSpPr/>
                <p:nvPr/>
              </p:nvSpPr>
              <p:spPr>
                <a:xfrm>
                  <a:off x="3075683" y="1630417"/>
                  <a:ext cx="362083" cy="242980"/>
                </a:xfrm>
                <a:custGeom>
                  <a:gdLst>
                    <a:gd name="connsiteX0" fmla="*/ 362063 w 362083"/>
                    <a:gd name="connsiteY0" fmla="*/ 242932 h 242980"/>
                    <a:gd name="connsiteX1" fmla="*/ 78985 w 362083"/>
                    <a:gd name="connsiteY1" fmla="*/ 45686 h 242980"/>
                    <a:gd name="connsiteX2" fmla="*/ 541 w 362083"/>
                    <a:gd name="connsiteY2" fmla="*/ 1348 h 242980"/>
                    <a:gd name="connsiteX3" fmla="*/ 71595 w 362083"/>
                    <a:gd name="connsiteY3" fmla="*/ 56486 h 242980"/>
                    <a:gd name="connsiteX4" fmla="*/ 362063 w 362083"/>
                    <a:gd name="connsiteY4" fmla="*/ 242932 h 24298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2083" h="242980">
                      <a:moveTo>
                        <a:pt x="362063" y="242932"/>
                      </a:moveTo>
                      <a:cubicBezTo>
                        <a:pt x="364337" y="240089"/>
                        <a:pt x="178460" y="112192"/>
                        <a:pt x="78985" y="45686"/>
                      </a:cubicBezTo>
                      <a:cubicBezTo>
                        <a:pt x="6794" y="-2631"/>
                        <a:pt x="2815" y="-2062"/>
                        <a:pt x="541" y="1348"/>
                      </a:cubicBezTo>
                      <a:cubicBezTo>
                        <a:pt x="-1733" y="4190"/>
                        <a:pt x="-27" y="8738"/>
                        <a:pt x="71595" y="56486"/>
                      </a:cubicBezTo>
                      <a:cubicBezTo>
                        <a:pt x="171639" y="122993"/>
                        <a:pt x="359790" y="245774"/>
                        <a:pt x="362063" y="242932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04" name="任意多边形: 形状 103"/>
                <p:cNvSpPr/>
                <p:nvPr/>
              </p:nvSpPr>
              <p:spPr>
                <a:xfrm>
                  <a:off x="3074547" y="1703745"/>
                  <a:ext cx="362083" cy="242980"/>
                </a:xfrm>
                <a:custGeom>
                  <a:gdLst>
                    <a:gd name="connsiteX0" fmla="*/ 362063 w 362083"/>
                    <a:gd name="connsiteY0" fmla="*/ 242932 h 242980"/>
                    <a:gd name="connsiteX1" fmla="*/ 78985 w 362083"/>
                    <a:gd name="connsiteY1" fmla="*/ 45686 h 242980"/>
                    <a:gd name="connsiteX2" fmla="*/ 541 w 362083"/>
                    <a:gd name="connsiteY2" fmla="*/ 1348 h 242980"/>
                    <a:gd name="connsiteX3" fmla="*/ 71595 w 362083"/>
                    <a:gd name="connsiteY3" fmla="*/ 56486 h 242980"/>
                    <a:gd name="connsiteX4" fmla="*/ 362063 w 362083"/>
                    <a:gd name="connsiteY4" fmla="*/ 242932 h 24298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2083" h="242980">
                      <a:moveTo>
                        <a:pt x="362063" y="242932"/>
                      </a:moveTo>
                      <a:cubicBezTo>
                        <a:pt x="364337" y="240089"/>
                        <a:pt x="178460" y="112192"/>
                        <a:pt x="78985" y="45686"/>
                      </a:cubicBezTo>
                      <a:cubicBezTo>
                        <a:pt x="6794" y="-2631"/>
                        <a:pt x="2815" y="-2062"/>
                        <a:pt x="541" y="1348"/>
                      </a:cubicBezTo>
                      <a:cubicBezTo>
                        <a:pt x="-1733" y="4190"/>
                        <a:pt x="-27" y="8738"/>
                        <a:pt x="71595" y="56486"/>
                      </a:cubicBezTo>
                      <a:cubicBezTo>
                        <a:pt x="171070" y="122993"/>
                        <a:pt x="359790" y="245774"/>
                        <a:pt x="362063" y="242932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05" name="任意多边形: 形状 104"/>
                <p:cNvSpPr/>
                <p:nvPr/>
              </p:nvSpPr>
              <p:spPr>
                <a:xfrm>
                  <a:off x="3073410" y="1776504"/>
                  <a:ext cx="362083" cy="243001"/>
                </a:xfrm>
                <a:custGeom>
                  <a:gdLst>
                    <a:gd name="connsiteX0" fmla="*/ 362063 w 362083"/>
                    <a:gd name="connsiteY0" fmla="*/ 242932 h 243001"/>
                    <a:gd name="connsiteX1" fmla="*/ 78985 w 362083"/>
                    <a:gd name="connsiteY1" fmla="*/ 45686 h 243001"/>
                    <a:gd name="connsiteX2" fmla="*/ 541 w 362083"/>
                    <a:gd name="connsiteY2" fmla="*/ 1348 h 243001"/>
                    <a:gd name="connsiteX3" fmla="*/ 71595 w 362083"/>
                    <a:gd name="connsiteY3" fmla="*/ 56486 h 243001"/>
                    <a:gd name="connsiteX4" fmla="*/ 362063 w 362083"/>
                    <a:gd name="connsiteY4" fmla="*/ 242932 h 24300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2083" h="243001">
                      <a:moveTo>
                        <a:pt x="362063" y="242932"/>
                      </a:moveTo>
                      <a:cubicBezTo>
                        <a:pt x="364337" y="240089"/>
                        <a:pt x="178460" y="112192"/>
                        <a:pt x="78985" y="45686"/>
                      </a:cubicBezTo>
                      <a:cubicBezTo>
                        <a:pt x="6794" y="-2631"/>
                        <a:pt x="2815" y="-2062"/>
                        <a:pt x="541" y="1348"/>
                      </a:cubicBezTo>
                      <a:cubicBezTo>
                        <a:pt x="-1733" y="4190"/>
                        <a:pt x="-27" y="8738"/>
                        <a:pt x="71595" y="56486"/>
                      </a:cubicBezTo>
                      <a:cubicBezTo>
                        <a:pt x="171070" y="123561"/>
                        <a:pt x="359790" y="246342"/>
                        <a:pt x="362063" y="242932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06" name="任意多边形: 形状 105"/>
                <p:cNvSpPr/>
                <p:nvPr/>
              </p:nvSpPr>
              <p:spPr>
                <a:xfrm>
                  <a:off x="3071704" y="1849832"/>
                  <a:ext cx="362083" cy="242980"/>
                </a:xfrm>
                <a:custGeom>
                  <a:gdLst>
                    <a:gd name="connsiteX0" fmla="*/ 362063 w 362083"/>
                    <a:gd name="connsiteY0" fmla="*/ 242932 h 242980"/>
                    <a:gd name="connsiteX1" fmla="*/ 78985 w 362083"/>
                    <a:gd name="connsiteY1" fmla="*/ 45686 h 242980"/>
                    <a:gd name="connsiteX2" fmla="*/ 541 w 362083"/>
                    <a:gd name="connsiteY2" fmla="*/ 1348 h 242980"/>
                    <a:gd name="connsiteX3" fmla="*/ 71595 w 362083"/>
                    <a:gd name="connsiteY3" fmla="*/ 56486 h 242980"/>
                    <a:gd name="connsiteX4" fmla="*/ 362063 w 362083"/>
                    <a:gd name="connsiteY4" fmla="*/ 242932 h 24298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2083" h="242980">
                      <a:moveTo>
                        <a:pt x="362063" y="242932"/>
                      </a:moveTo>
                      <a:cubicBezTo>
                        <a:pt x="364337" y="240089"/>
                        <a:pt x="178460" y="112192"/>
                        <a:pt x="78985" y="45686"/>
                      </a:cubicBezTo>
                      <a:cubicBezTo>
                        <a:pt x="6794" y="-2631"/>
                        <a:pt x="2815" y="-2062"/>
                        <a:pt x="541" y="1348"/>
                      </a:cubicBezTo>
                      <a:cubicBezTo>
                        <a:pt x="-1733" y="4190"/>
                        <a:pt x="-27" y="8738"/>
                        <a:pt x="71595" y="56486"/>
                      </a:cubicBezTo>
                      <a:cubicBezTo>
                        <a:pt x="171639" y="122993"/>
                        <a:pt x="360358" y="245774"/>
                        <a:pt x="362063" y="242932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07" name="任意多边形: 形状 106"/>
                <p:cNvSpPr/>
                <p:nvPr/>
              </p:nvSpPr>
              <p:spPr>
                <a:xfrm>
                  <a:off x="3070568" y="1923159"/>
                  <a:ext cx="362083" cy="242980"/>
                </a:xfrm>
                <a:custGeom>
                  <a:gdLst>
                    <a:gd name="connsiteX0" fmla="*/ 362063 w 362083"/>
                    <a:gd name="connsiteY0" fmla="*/ 242932 h 242980"/>
                    <a:gd name="connsiteX1" fmla="*/ 78985 w 362083"/>
                    <a:gd name="connsiteY1" fmla="*/ 45686 h 242980"/>
                    <a:gd name="connsiteX2" fmla="*/ 541 w 362083"/>
                    <a:gd name="connsiteY2" fmla="*/ 1348 h 242980"/>
                    <a:gd name="connsiteX3" fmla="*/ 71595 w 362083"/>
                    <a:gd name="connsiteY3" fmla="*/ 56486 h 242980"/>
                    <a:gd name="connsiteX4" fmla="*/ 362063 w 362083"/>
                    <a:gd name="connsiteY4" fmla="*/ 242932 h 24298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2083" h="242980">
                      <a:moveTo>
                        <a:pt x="362063" y="242932"/>
                      </a:moveTo>
                      <a:cubicBezTo>
                        <a:pt x="364337" y="240089"/>
                        <a:pt x="178460" y="112192"/>
                        <a:pt x="78985" y="45686"/>
                      </a:cubicBezTo>
                      <a:cubicBezTo>
                        <a:pt x="6794" y="-2631"/>
                        <a:pt x="2815" y="-2062"/>
                        <a:pt x="541" y="1348"/>
                      </a:cubicBezTo>
                      <a:cubicBezTo>
                        <a:pt x="-1733" y="4190"/>
                        <a:pt x="-27" y="8738"/>
                        <a:pt x="71595" y="56486"/>
                      </a:cubicBezTo>
                      <a:cubicBezTo>
                        <a:pt x="171639" y="122993"/>
                        <a:pt x="360358" y="245774"/>
                        <a:pt x="362063" y="242932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08" name="任意多边形: 形状 107"/>
                <p:cNvSpPr/>
                <p:nvPr/>
              </p:nvSpPr>
              <p:spPr>
                <a:xfrm>
                  <a:off x="3069431" y="1995919"/>
                  <a:ext cx="362083" cy="243001"/>
                </a:xfrm>
                <a:custGeom>
                  <a:gdLst>
                    <a:gd name="connsiteX0" fmla="*/ 362063 w 362083"/>
                    <a:gd name="connsiteY0" fmla="*/ 242931 h 243001"/>
                    <a:gd name="connsiteX1" fmla="*/ 78985 w 362083"/>
                    <a:gd name="connsiteY1" fmla="*/ 45686 h 243001"/>
                    <a:gd name="connsiteX2" fmla="*/ 541 w 362083"/>
                    <a:gd name="connsiteY2" fmla="*/ 1348 h 243001"/>
                    <a:gd name="connsiteX3" fmla="*/ 71595 w 362083"/>
                    <a:gd name="connsiteY3" fmla="*/ 56486 h 243001"/>
                    <a:gd name="connsiteX4" fmla="*/ 362063 w 362083"/>
                    <a:gd name="connsiteY4" fmla="*/ 242931 h 24300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2083" h="243001">
                      <a:moveTo>
                        <a:pt x="362063" y="242931"/>
                      </a:moveTo>
                      <a:cubicBezTo>
                        <a:pt x="364337" y="240089"/>
                        <a:pt x="178460" y="112192"/>
                        <a:pt x="78985" y="45686"/>
                      </a:cubicBezTo>
                      <a:cubicBezTo>
                        <a:pt x="6794" y="-2631"/>
                        <a:pt x="2815" y="-2062"/>
                        <a:pt x="541" y="1348"/>
                      </a:cubicBezTo>
                      <a:cubicBezTo>
                        <a:pt x="-1733" y="4190"/>
                        <a:pt x="-27" y="8738"/>
                        <a:pt x="71595" y="56486"/>
                      </a:cubicBezTo>
                      <a:cubicBezTo>
                        <a:pt x="171070" y="123561"/>
                        <a:pt x="359790" y="246342"/>
                        <a:pt x="362063" y="242931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09" name="任意多边形: 形状 108"/>
                <p:cNvSpPr/>
                <p:nvPr/>
              </p:nvSpPr>
              <p:spPr>
                <a:xfrm>
                  <a:off x="3068294" y="2069246"/>
                  <a:ext cx="362083" cy="242980"/>
                </a:xfrm>
                <a:custGeom>
                  <a:gdLst>
                    <a:gd name="connsiteX0" fmla="*/ 362063 w 362083"/>
                    <a:gd name="connsiteY0" fmla="*/ 242932 h 242980"/>
                    <a:gd name="connsiteX1" fmla="*/ 78985 w 362083"/>
                    <a:gd name="connsiteY1" fmla="*/ 45686 h 242980"/>
                    <a:gd name="connsiteX2" fmla="*/ 541 w 362083"/>
                    <a:gd name="connsiteY2" fmla="*/ 1348 h 242980"/>
                    <a:gd name="connsiteX3" fmla="*/ 71595 w 362083"/>
                    <a:gd name="connsiteY3" fmla="*/ 56486 h 242980"/>
                    <a:gd name="connsiteX4" fmla="*/ 362063 w 362083"/>
                    <a:gd name="connsiteY4" fmla="*/ 242932 h 24298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2083" h="242980">
                      <a:moveTo>
                        <a:pt x="362063" y="242932"/>
                      </a:moveTo>
                      <a:cubicBezTo>
                        <a:pt x="364337" y="240089"/>
                        <a:pt x="178460" y="112192"/>
                        <a:pt x="78985" y="45686"/>
                      </a:cubicBezTo>
                      <a:cubicBezTo>
                        <a:pt x="6794" y="-2631"/>
                        <a:pt x="2815" y="-2062"/>
                        <a:pt x="541" y="1348"/>
                      </a:cubicBezTo>
                      <a:cubicBezTo>
                        <a:pt x="-1733" y="4190"/>
                        <a:pt x="-27" y="8738"/>
                        <a:pt x="71595" y="56486"/>
                      </a:cubicBezTo>
                      <a:cubicBezTo>
                        <a:pt x="171070" y="122993"/>
                        <a:pt x="359790" y="245774"/>
                        <a:pt x="362063" y="242932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10" name="任意多边形: 形状 109"/>
                <p:cNvSpPr/>
                <p:nvPr/>
              </p:nvSpPr>
              <p:spPr>
                <a:xfrm>
                  <a:off x="3066589" y="2142574"/>
                  <a:ext cx="362083" cy="242980"/>
                </a:xfrm>
                <a:custGeom>
                  <a:gdLst>
                    <a:gd name="connsiteX0" fmla="*/ 362063 w 362083"/>
                    <a:gd name="connsiteY0" fmla="*/ 242932 h 242980"/>
                    <a:gd name="connsiteX1" fmla="*/ 78985 w 362083"/>
                    <a:gd name="connsiteY1" fmla="*/ 45686 h 242980"/>
                    <a:gd name="connsiteX2" fmla="*/ 541 w 362083"/>
                    <a:gd name="connsiteY2" fmla="*/ 1348 h 242980"/>
                    <a:gd name="connsiteX3" fmla="*/ 71595 w 362083"/>
                    <a:gd name="connsiteY3" fmla="*/ 56486 h 242980"/>
                    <a:gd name="connsiteX4" fmla="*/ 362063 w 362083"/>
                    <a:gd name="connsiteY4" fmla="*/ 242932 h 24298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2083" h="242980">
                      <a:moveTo>
                        <a:pt x="362063" y="242932"/>
                      </a:moveTo>
                      <a:cubicBezTo>
                        <a:pt x="364337" y="240089"/>
                        <a:pt x="178460" y="112192"/>
                        <a:pt x="78985" y="45686"/>
                      </a:cubicBezTo>
                      <a:cubicBezTo>
                        <a:pt x="6794" y="-2631"/>
                        <a:pt x="2815" y="-2062"/>
                        <a:pt x="541" y="1348"/>
                      </a:cubicBezTo>
                      <a:cubicBezTo>
                        <a:pt x="-1733" y="4190"/>
                        <a:pt x="-27" y="8738"/>
                        <a:pt x="71595" y="56486"/>
                      </a:cubicBezTo>
                      <a:cubicBezTo>
                        <a:pt x="171639" y="122993"/>
                        <a:pt x="360358" y="245774"/>
                        <a:pt x="362063" y="242932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11" name="任意多边形: 形状 110"/>
                <p:cNvSpPr/>
                <p:nvPr/>
              </p:nvSpPr>
              <p:spPr>
                <a:xfrm>
                  <a:off x="3065452" y="2215333"/>
                  <a:ext cx="362083" cy="243001"/>
                </a:xfrm>
                <a:custGeom>
                  <a:gdLst>
                    <a:gd name="connsiteX0" fmla="*/ 362063 w 362083"/>
                    <a:gd name="connsiteY0" fmla="*/ 242932 h 243001"/>
                    <a:gd name="connsiteX1" fmla="*/ 78985 w 362083"/>
                    <a:gd name="connsiteY1" fmla="*/ 45686 h 243001"/>
                    <a:gd name="connsiteX2" fmla="*/ 541 w 362083"/>
                    <a:gd name="connsiteY2" fmla="*/ 1348 h 243001"/>
                    <a:gd name="connsiteX3" fmla="*/ 71595 w 362083"/>
                    <a:gd name="connsiteY3" fmla="*/ 56486 h 243001"/>
                    <a:gd name="connsiteX4" fmla="*/ 362063 w 362083"/>
                    <a:gd name="connsiteY4" fmla="*/ 242932 h 24300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2083" h="243001">
                      <a:moveTo>
                        <a:pt x="362063" y="242932"/>
                      </a:moveTo>
                      <a:cubicBezTo>
                        <a:pt x="364337" y="240089"/>
                        <a:pt x="178460" y="112192"/>
                        <a:pt x="78985" y="45686"/>
                      </a:cubicBezTo>
                      <a:cubicBezTo>
                        <a:pt x="6794" y="-2631"/>
                        <a:pt x="2815" y="-2062"/>
                        <a:pt x="541" y="1348"/>
                      </a:cubicBezTo>
                      <a:cubicBezTo>
                        <a:pt x="-1733" y="4190"/>
                        <a:pt x="-27" y="8738"/>
                        <a:pt x="71595" y="56486"/>
                      </a:cubicBezTo>
                      <a:cubicBezTo>
                        <a:pt x="171639" y="123561"/>
                        <a:pt x="360358" y="246342"/>
                        <a:pt x="362063" y="242932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12" name="任意多边形: 形状 111"/>
                <p:cNvSpPr/>
                <p:nvPr/>
              </p:nvSpPr>
              <p:spPr>
                <a:xfrm>
                  <a:off x="3064315" y="2288661"/>
                  <a:ext cx="362083" cy="242979"/>
                </a:xfrm>
                <a:custGeom>
                  <a:gdLst>
                    <a:gd name="connsiteX0" fmla="*/ 362063 w 362083"/>
                    <a:gd name="connsiteY0" fmla="*/ 242931 h 242979"/>
                    <a:gd name="connsiteX1" fmla="*/ 78985 w 362083"/>
                    <a:gd name="connsiteY1" fmla="*/ 45686 h 242979"/>
                    <a:gd name="connsiteX2" fmla="*/ 541 w 362083"/>
                    <a:gd name="connsiteY2" fmla="*/ 1348 h 242979"/>
                    <a:gd name="connsiteX3" fmla="*/ 71595 w 362083"/>
                    <a:gd name="connsiteY3" fmla="*/ 56486 h 242979"/>
                    <a:gd name="connsiteX4" fmla="*/ 362063 w 362083"/>
                    <a:gd name="connsiteY4" fmla="*/ 242931 h 24297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2083" h="242979">
                      <a:moveTo>
                        <a:pt x="362063" y="242931"/>
                      </a:moveTo>
                      <a:cubicBezTo>
                        <a:pt x="364337" y="240089"/>
                        <a:pt x="178460" y="112192"/>
                        <a:pt x="78985" y="45686"/>
                      </a:cubicBezTo>
                      <a:cubicBezTo>
                        <a:pt x="6794" y="-2631"/>
                        <a:pt x="2815" y="-2062"/>
                        <a:pt x="541" y="1348"/>
                      </a:cubicBezTo>
                      <a:cubicBezTo>
                        <a:pt x="-1733" y="4190"/>
                        <a:pt x="-27" y="8738"/>
                        <a:pt x="71595" y="56486"/>
                      </a:cubicBezTo>
                      <a:cubicBezTo>
                        <a:pt x="171639" y="122993"/>
                        <a:pt x="359790" y="245774"/>
                        <a:pt x="362063" y="242931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13" name="任意多边形: 形状 112"/>
                <p:cNvSpPr/>
                <p:nvPr/>
              </p:nvSpPr>
              <p:spPr>
                <a:xfrm>
                  <a:off x="3063178" y="2361988"/>
                  <a:ext cx="362083" cy="242980"/>
                </a:xfrm>
                <a:custGeom>
                  <a:gdLst>
                    <a:gd name="connsiteX0" fmla="*/ 362063 w 362083"/>
                    <a:gd name="connsiteY0" fmla="*/ 242932 h 242980"/>
                    <a:gd name="connsiteX1" fmla="*/ 78985 w 362083"/>
                    <a:gd name="connsiteY1" fmla="*/ 45686 h 242980"/>
                    <a:gd name="connsiteX2" fmla="*/ 541 w 362083"/>
                    <a:gd name="connsiteY2" fmla="*/ 1348 h 242980"/>
                    <a:gd name="connsiteX3" fmla="*/ 71595 w 362083"/>
                    <a:gd name="connsiteY3" fmla="*/ 56486 h 242980"/>
                    <a:gd name="connsiteX4" fmla="*/ 362063 w 362083"/>
                    <a:gd name="connsiteY4" fmla="*/ 242932 h 24298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2083" h="242980">
                      <a:moveTo>
                        <a:pt x="362063" y="242932"/>
                      </a:moveTo>
                      <a:cubicBezTo>
                        <a:pt x="364337" y="240089"/>
                        <a:pt x="178460" y="112192"/>
                        <a:pt x="78985" y="45686"/>
                      </a:cubicBezTo>
                      <a:cubicBezTo>
                        <a:pt x="6794" y="-2631"/>
                        <a:pt x="2815" y="-2062"/>
                        <a:pt x="541" y="1348"/>
                      </a:cubicBezTo>
                      <a:cubicBezTo>
                        <a:pt x="-1733" y="4190"/>
                        <a:pt x="-27" y="8738"/>
                        <a:pt x="71595" y="56486"/>
                      </a:cubicBezTo>
                      <a:cubicBezTo>
                        <a:pt x="171070" y="122993"/>
                        <a:pt x="359790" y="245774"/>
                        <a:pt x="362063" y="242932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14" name="任意多边形: 形状 113"/>
                <p:cNvSpPr/>
                <p:nvPr/>
              </p:nvSpPr>
              <p:spPr>
                <a:xfrm>
                  <a:off x="3061473" y="2434748"/>
                  <a:ext cx="362083" cy="243001"/>
                </a:xfrm>
                <a:custGeom>
                  <a:gdLst>
                    <a:gd name="connsiteX0" fmla="*/ 362063 w 362083"/>
                    <a:gd name="connsiteY0" fmla="*/ 242932 h 243001"/>
                    <a:gd name="connsiteX1" fmla="*/ 78985 w 362083"/>
                    <a:gd name="connsiteY1" fmla="*/ 45686 h 243001"/>
                    <a:gd name="connsiteX2" fmla="*/ 541 w 362083"/>
                    <a:gd name="connsiteY2" fmla="*/ 1348 h 243001"/>
                    <a:gd name="connsiteX3" fmla="*/ 71595 w 362083"/>
                    <a:gd name="connsiteY3" fmla="*/ 56486 h 243001"/>
                    <a:gd name="connsiteX4" fmla="*/ 362063 w 362083"/>
                    <a:gd name="connsiteY4" fmla="*/ 242932 h 24300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2083" h="243001">
                      <a:moveTo>
                        <a:pt x="362063" y="242932"/>
                      </a:moveTo>
                      <a:cubicBezTo>
                        <a:pt x="364337" y="240089"/>
                        <a:pt x="178460" y="112192"/>
                        <a:pt x="78985" y="45686"/>
                      </a:cubicBezTo>
                      <a:cubicBezTo>
                        <a:pt x="6794" y="-2631"/>
                        <a:pt x="2815" y="-2062"/>
                        <a:pt x="541" y="1348"/>
                      </a:cubicBezTo>
                      <a:cubicBezTo>
                        <a:pt x="-1733" y="4190"/>
                        <a:pt x="-27" y="8738"/>
                        <a:pt x="71595" y="56486"/>
                      </a:cubicBezTo>
                      <a:cubicBezTo>
                        <a:pt x="171639" y="123561"/>
                        <a:pt x="360358" y="246342"/>
                        <a:pt x="362063" y="242932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15" name="任意多边形: 形状 114"/>
                <p:cNvSpPr/>
                <p:nvPr/>
              </p:nvSpPr>
              <p:spPr>
                <a:xfrm>
                  <a:off x="3060336" y="2508075"/>
                  <a:ext cx="362083" cy="242980"/>
                </a:xfrm>
                <a:custGeom>
                  <a:gdLst>
                    <a:gd name="connsiteX0" fmla="*/ 362063 w 362083"/>
                    <a:gd name="connsiteY0" fmla="*/ 242932 h 242980"/>
                    <a:gd name="connsiteX1" fmla="*/ 78985 w 362083"/>
                    <a:gd name="connsiteY1" fmla="*/ 45686 h 242980"/>
                    <a:gd name="connsiteX2" fmla="*/ 541 w 362083"/>
                    <a:gd name="connsiteY2" fmla="*/ 1348 h 242980"/>
                    <a:gd name="connsiteX3" fmla="*/ 71595 w 362083"/>
                    <a:gd name="connsiteY3" fmla="*/ 56486 h 242980"/>
                    <a:gd name="connsiteX4" fmla="*/ 362063 w 362083"/>
                    <a:gd name="connsiteY4" fmla="*/ 242932 h 24298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2083" h="242980">
                      <a:moveTo>
                        <a:pt x="362063" y="242932"/>
                      </a:moveTo>
                      <a:cubicBezTo>
                        <a:pt x="364337" y="240089"/>
                        <a:pt x="178460" y="112192"/>
                        <a:pt x="78985" y="45686"/>
                      </a:cubicBezTo>
                      <a:cubicBezTo>
                        <a:pt x="6794" y="-2631"/>
                        <a:pt x="2815" y="-2062"/>
                        <a:pt x="541" y="1348"/>
                      </a:cubicBezTo>
                      <a:cubicBezTo>
                        <a:pt x="-1733" y="4190"/>
                        <a:pt x="-27" y="8738"/>
                        <a:pt x="71595" y="56486"/>
                      </a:cubicBezTo>
                      <a:cubicBezTo>
                        <a:pt x="171639" y="122993"/>
                        <a:pt x="360358" y="245774"/>
                        <a:pt x="362063" y="242932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16" name="任意多边形: 形状 115"/>
                <p:cNvSpPr/>
                <p:nvPr/>
              </p:nvSpPr>
              <p:spPr>
                <a:xfrm>
                  <a:off x="3059199" y="2581403"/>
                  <a:ext cx="362083" cy="242979"/>
                </a:xfrm>
                <a:custGeom>
                  <a:gdLst>
                    <a:gd name="connsiteX0" fmla="*/ 362063 w 362083"/>
                    <a:gd name="connsiteY0" fmla="*/ 242931 h 242979"/>
                    <a:gd name="connsiteX1" fmla="*/ 78985 w 362083"/>
                    <a:gd name="connsiteY1" fmla="*/ 45686 h 242979"/>
                    <a:gd name="connsiteX2" fmla="*/ 541 w 362083"/>
                    <a:gd name="connsiteY2" fmla="*/ 1348 h 242979"/>
                    <a:gd name="connsiteX3" fmla="*/ 71595 w 362083"/>
                    <a:gd name="connsiteY3" fmla="*/ 56486 h 242979"/>
                    <a:gd name="connsiteX4" fmla="*/ 362063 w 362083"/>
                    <a:gd name="connsiteY4" fmla="*/ 242931 h 24297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2083" h="242979">
                      <a:moveTo>
                        <a:pt x="362063" y="242931"/>
                      </a:moveTo>
                      <a:cubicBezTo>
                        <a:pt x="364337" y="240089"/>
                        <a:pt x="178460" y="112192"/>
                        <a:pt x="78985" y="45686"/>
                      </a:cubicBezTo>
                      <a:cubicBezTo>
                        <a:pt x="6794" y="-2631"/>
                        <a:pt x="2815" y="-2062"/>
                        <a:pt x="541" y="1348"/>
                      </a:cubicBezTo>
                      <a:cubicBezTo>
                        <a:pt x="-1733" y="4759"/>
                        <a:pt x="-27" y="8738"/>
                        <a:pt x="71595" y="56486"/>
                      </a:cubicBezTo>
                      <a:cubicBezTo>
                        <a:pt x="171639" y="122993"/>
                        <a:pt x="359790" y="245774"/>
                        <a:pt x="362063" y="242931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17" name="任意多边形: 形状 116"/>
                <p:cNvSpPr/>
                <p:nvPr/>
              </p:nvSpPr>
              <p:spPr>
                <a:xfrm>
                  <a:off x="3058062" y="2654162"/>
                  <a:ext cx="362083" cy="243001"/>
                </a:xfrm>
                <a:custGeom>
                  <a:gdLst>
                    <a:gd name="connsiteX0" fmla="*/ 362063 w 362083"/>
                    <a:gd name="connsiteY0" fmla="*/ 242932 h 243001"/>
                    <a:gd name="connsiteX1" fmla="*/ 78985 w 362083"/>
                    <a:gd name="connsiteY1" fmla="*/ 45686 h 243001"/>
                    <a:gd name="connsiteX2" fmla="*/ 541 w 362083"/>
                    <a:gd name="connsiteY2" fmla="*/ 1348 h 243001"/>
                    <a:gd name="connsiteX3" fmla="*/ 71595 w 362083"/>
                    <a:gd name="connsiteY3" fmla="*/ 56486 h 243001"/>
                    <a:gd name="connsiteX4" fmla="*/ 362063 w 362083"/>
                    <a:gd name="connsiteY4" fmla="*/ 242932 h 24300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2083" h="243001">
                      <a:moveTo>
                        <a:pt x="362063" y="242932"/>
                      </a:moveTo>
                      <a:cubicBezTo>
                        <a:pt x="364337" y="240089"/>
                        <a:pt x="178460" y="112192"/>
                        <a:pt x="78985" y="45686"/>
                      </a:cubicBezTo>
                      <a:cubicBezTo>
                        <a:pt x="6794" y="-2631"/>
                        <a:pt x="2815" y="-2062"/>
                        <a:pt x="541" y="1348"/>
                      </a:cubicBezTo>
                      <a:cubicBezTo>
                        <a:pt x="-1733" y="4190"/>
                        <a:pt x="-27" y="8738"/>
                        <a:pt x="71595" y="56486"/>
                      </a:cubicBezTo>
                      <a:cubicBezTo>
                        <a:pt x="171070" y="123561"/>
                        <a:pt x="359790" y="246342"/>
                        <a:pt x="362063" y="242932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18" name="任意多边形: 形状 117"/>
                <p:cNvSpPr/>
                <p:nvPr/>
              </p:nvSpPr>
              <p:spPr>
                <a:xfrm>
                  <a:off x="3056925" y="2727490"/>
                  <a:ext cx="362083" cy="242980"/>
                </a:xfrm>
                <a:custGeom>
                  <a:gdLst>
                    <a:gd name="connsiteX0" fmla="*/ 362063 w 362083"/>
                    <a:gd name="connsiteY0" fmla="*/ 242932 h 242980"/>
                    <a:gd name="connsiteX1" fmla="*/ 78985 w 362083"/>
                    <a:gd name="connsiteY1" fmla="*/ 45686 h 242980"/>
                    <a:gd name="connsiteX2" fmla="*/ 541 w 362083"/>
                    <a:gd name="connsiteY2" fmla="*/ 1348 h 242980"/>
                    <a:gd name="connsiteX3" fmla="*/ 71595 w 362083"/>
                    <a:gd name="connsiteY3" fmla="*/ 56486 h 242980"/>
                    <a:gd name="connsiteX4" fmla="*/ 362063 w 362083"/>
                    <a:gd name="connsiteY4" fmla="*/ 242932 h 24298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2083" h="242980">
                      <a:moveTo>
                        <a:pt x="362063" y="242932"/>
                      </a:moveTo>
                      <a:cubicBezTo>
                        <a:pt x="364337" y="240089"/>
                        <a:pt x="178460" y="112192"/>
                        <a:pt x="78985" y="45686"/>
                      </a:cubicBezTo>
                      <a:cubicBezTo>
                        <a:pt x="6794" y="-2631"/>
                        <a:pt x="2815" y="-2062"/>
                        <a:pt x="541" y="1348"/>
                      </a:cubicBezTo>
                      <a:cubicBezTo>
                        <a:pt x="-1733" y="4190"/>
                        <a:pt x="-27" y="8738"/>
                        <a:pt x="71595" y="56486"/>
                      </a:cubicBezTo>
                      <a:cubicBezTo>
                        <a:pt x="171070" y="122993"/>
                        <a:pt x="359790" y="245774"/>
                        <a:pt x="362063" y="242932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19" name="任意多边形: 形状 118"/>
                <p:cNvSpPr/>
                <p:nvPr/>
              </p:nvSpPr>
              <p:spPr>
                <a:xfrm>
                  <a:off x="3055220" y="2800817"/>
                  <a:ext cx="362083" cy="242980"/>
                </a:xfrm>
                <a:custGeom>
                  <a:gdLst>
                    <a:gd name="connsiteX0" fmla="*/ 362063 w 362083"/>
                    <a:gd name="connsiteY0" fmla="*/ 242932 h 242980"/>
                    <a:gd name="connsiteX1" fmla="*/ 78985 w 362083"/>
                    <a:gd name="connsiteY1" fmla="*/ 45686 h 242980"/>
                    <a:gd name="connsiteX2" fmla="*/ 541 w 362083"/>
                    <a:gd name="connsiteY2" fmla="*/ 1348 h 242980"/>
                    <a:gd name="connsiteX3" fmla="*/ 71595 w 362083"/>
                    <a:gd name="connsiteY3" fmla="*/ 56486 h 242980"/>
                    <a:gd name="connsiteX4" fmla="*/ 362063 w 362083"/>
                    <a:gd name="connsiteY4" fmla="*/ 242932 h 24298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2083" h="242980">
                      <a:moveTo>
                        <a:pt x="362063" y="242932"/>
                      </a:moveTo>
                      <a:cubicBezTo>
                        <a:pt x="364337" y="240089"/>
                        <a:pt x="178460" y="112192"/>
                        <a:pt x="78985" y="45686"/>
                      </a:cubicBezTo>
                      <a:cubicBezTo>
                        <a:pt x="6794" y="-2631"/>
                        <a:pt x="2815" y="-2062"/>
                        <a:pt x="541" y="1348"/>
                      </a:cubicBezTo>
                      <a:cubicBezTo>
                        <a:pt x="-1733" y="4190"/>
                        <a:pt x="-27" y="8738"/>
                        <a:pt x="71595" y="56486"/>
                      </a:cubicBezTo>
                      <a:cubicBezTo>
                        <a:pt x="171639" y="122993"/>
                        <a:pt x="360358" y="245774"/>
                        <a:pt x="362063" y="242932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</p:grpSp>
        </p:grpSp>
        <p:sp>
          <p:nvSpPr>
            <p:cNvPr id="122" name="标题 1"/>
            <p:cNvSpPr txBox="1"/>
            <p:nvPr/>
          </p:nvSpPr>
          <p:spPr>
            <a:xfrm>
              <a:off x="1200281" y="3374666"/>
              <a:ext cx="2465492" cy="46166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defPPr>
                <a:defRPr lang="zh-CN"/>
              </a:defPPr>
              <a:lvl1pPr marL="0"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altLang="zh-CN" sz="1400" spc="100">
                  <a:solidFill>
                    <a:schemeClr val="bg1">
                      <a:lumMod val="50000"/>
                    </a:schemeClr>
                  </a:solidFill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rPr>
                <a:t>Student Union Training</a:t>
              </a:r>
              <a:endParaRPr lang="zh-CN" altLang="en-US" sz="1400" spc="100">
                <a:solidFill>
                  <a:schemeClr val="bg1">
                    <a:lumMod val="50000"/>
                  </a:schemeClr>
                </a:solidFill>
                <a:latin typeface="思源黑体" panose="020b0500000000000000" pitchFamily="34" charset="-122"/>
                <a:ea typeface="思源黑体 Medium" panose="020b0600000000000000" pitchFamily="34" charset="-122"/>
                <a:cs typeface="阿里巴巴普惠体" panose="00020600040101010101" pitchFamily="18" charset="-122"/>
                <a:sym typeface="思源黑体" panose="020b0500000000000000" pitchFamily="34" charset="-122"/>
              </a:endParaRPr>
            </a:p>
          </p:txBody>
        </p:sp>
      </p:grpSp>
      <p:grpSp>
        <p:nvGrpSpPr>
          <p:cNvPr id="228" name="组合 227"/>
          <p:cNvGrpSpPr/>
          <p:nvPr/>
        </p:nvGrpSpPr>
        <p:grpSpPr>
          <a:xfrm>
            <a:off x="8358678" y="1383978"/>
            <a:ext cx="2885182" cy="4787578"/>
            <a:chOff x="8358678" y="1383978"/>
            <a:chExt cx="2885182" cy="4787578"/>
          </a:xfrm>
        </p:grpSpPr>
        <p:grpSp>
          <p:nvGrpSpPr>
            <p:cNvPr id="77" name="组合 76"/>
            <p:cNvGrpSpPr/>
            <p:nvPr/>
          </p:nvGrpSpPr>
          <p:grpSpPr>
            <a:xfrm>
              <a:off x="8358678" y="1383978"/>
              <a:ext cx="2885182" cy="4787578"/>
              <a:chOff x="928002" y="1383978"/>
              <a:chExt cx="2885182" cy="4787578"/>
            </a:xfrm>
          </p:grpSpPr>
          <p:grpSp>
            <p:nvGrpSpPr>
              <p:cNvPr id="78" name="组合 77"/>
              <p:cNvGrpSpPr/>
              <p:nvPr/>
            </p:nvGrpSpPr>
            <p:grpSpPr>
              <a:xfrm>
                <a:off x="928002" y="1383978"/>
                <a:ext cx="2885182" cy="4755259"/>
                <a:chOff x="1389924" y="1383978"/>
                <a:chExt cx="2885182" cy="4755259"/>
              </a:xfrm>
            </p:grpSpPr>
            <p:sp>
              <p:nvSpPr>
                <p:cNvPr id="83" name="椭圆 82"/>
                <p:cNvSpPr/>
                <p:nvPr/>
              </p:nvSpPr>
              <p:spPr>
                <a:xfrm>
                  <a:off x="1719621" y="1565140"/>
                  <a:ext cx="2118167" cy="2118167"/>
                </a:xfrm>
                <a:prstGeom prst="ellipse">
                  <a:avLst/>
                </a:prstGeom>
                <a:gradFill flip="none" rotWithShape="1">
                  <a:gsLst>
                    <a:gs pos="44000">
                      <a:schemeClr val="accent1">
                        <a:lumMod val="40000"/>
                        <a:lumOff val="60000"/>
                      </a:schemeClr>
                    </a:gs>
                    <a:gs pos="5000">
                      <a:schemeClr val="accent1">
                        <a:lumMod val="20000"/>
                        <a:lumOff val="80000"/>
                      </a:schemeClr>
                    </a:gs>
                    <a:gs pos="82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406400" sx="102000" sy="102000" algn="ctr" rotWithShape="0">
                    <a:schemeClr val="accent1">
                      <a:lumMod val="60000"/>
                      <a:lumOff val="40000"/>
                      <a:alpha val="6000"/>
                    </a:scheme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63500" sx="102000" sy="102000" algn="ctr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84" name="椭圆 4"/>
                <p:cNvSpPr/>
                <p:nvPr/>
              </p:nvSpPr>
              <p:spPr>
                <a:xfrm>
                  <a:off x="1389924" y="1383978"/>
                  <a:ext cx="2885182" cy="2729826"/>
                </a:xfrm>
                <a:custGeom>
                  <a:gdLst>
                    <a:gd name="connsiteX0" fmla="*/ 0 w 2885182"/>
                    <a:gd name="connsiteY0" fmla="*/ 1364913 h 2729826"/>
                    <a:gd name="connsiteX1" fmla="*/ 1442591 w 2885182"/>
                    <a:gd name="connsiteY1" fmla="*/ 0 h 2729826"/>
                    <a:gd name="connsiteX2" fmla="*/ 2885182 w 2885182"/>
                    <a:gd name="connsiteY2" fmla="*/ 1364913 h 2729826"/>
                    <a:gd name="connsiteX3" fmla="*/ 1442591 w 2885182"/>
                    <a:gd name="connsiteY3" fmla="*/ 2729826 h 2729826"/>
                    <a:gd name="connsiteX4" fmla="*/ 0 w 2885182"/>
                    <a:gd name="connsiteY4" fmla="*/ 1364913 h 2729826"/>
                    <a:gd name="connsiteX0-1" fmla="*/ 0 w 2885182"/>
                    <a:gd name="connsiteY0-2" fmla="*/ 1364913 h 2729826"/>
                    <a:gd name="connsiteX1-3" fmla="*/ 1442591 w 2885182"/>
                    <a:gd name="connsiteY1-4" fmla="*/ 0 h 2729826"/>
                    <a:gd name="connsiteX2-5" fmla="*/ 2885182 w 2885182"/>
                    <a:gd name="connsiteY2-6" fmla="*/ 1364913 h 2729826"/>
                    <a:gd name="connsiteX3-7" fmla="*/ 1442591 w 2885182"/>
                    <a:gd name="connsiteY3-8" fmla="*/ 2729826 h 2729826"/>
                    <a:gd name="connsiteX4-9" fmla="*/ 0 w 2885182"/>
                    <a:gd name="connsiteY4-10" fmla="*/ 1364913 h 2729826"/>
                    <a:gd name="connsiteX0-11" fmla="*/ 0 w 2885182"/>
                    <a:gd name="connsiteY0-12" fmla="*/ 1364913 h 2729826"/>
                    <a:gd name="connsiteX1-13" fmla="*/ 1442591 w 2885182"/>
                    <a:gd name="connsiteY1-14" fmla="*/ 0 h 2729826"/>
                    <a:gd name="connsiteX2-15" fmla="*/ 2885182 w 2885182"/>
                    <a:gd name="connsiteY2-16" fmla="*/ 1364913 h 2729826"/>
                    <a:gd name="connsiteX3-17" fmla="*/ 1442591 w 2885182"/>
                    <a:gd name="connsiteY3-18" fmla="*/ 2729826 h 2729826"/>
                    <a:gd name="connsiteX4-19" fmla="*/ 0 w 2885182"/>
                    <a:gd name="connsiteY4-20" fmla="*/ 1364913 h 2729826"/>
                  </a:gdLst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2885182" h="2729826">
                      <a:moveTo>
                        <a:pt x="0" y="1364913"/>
                      </a:moveTo>
                      <a:cubicBezTo>
                        <a:pt x="400050" y="706342"/>
                        <a:pt x="645870" y="0"/>
                        <a:pt x="1442591" y="0"/>
                      </a:cubicBezTo>
                      <a:cubicBezTo>
                        <a:pt x="2239312" y="0"/>
                        <a:pt x="2515612" y="740632"/>
                        <a:pt x="2885182" y="1364913"/>
                      </a:cubicBezTo>
                      <a:cubicBezTo>
                        <a:pt x="2885182" y="2118734"/>
                        <a:pt x="2239312" y="2729826"/>
                        <a:pt x="1442591" y="2729826"/>
                      </a:cubicBezTo>
                      <a:cubicBezTo>
                        <a:pt x="645870" y="2729826"/>
                        <a:pt x="0" y="2118734"/>
                        <a:pt x="0" y="136491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44000">
                      <a:schemeClr val="accent1">
                        <a:lumMod val="60000"/>
                        <a:lumOff val="40000"/>
                      </a:schemeClr>
                    </a:gs>
                    <a:gs pos="5000">
                      <a:schemeClr val="accent1">
                        <a:lumMod val="20000"/>
                        <a:lumOff val="80000"/>
                      </a:schemeClr>
                    </a:gs>
                    <a:gs pos="82000">
                      <a:schemeClr val="accent1">
                        <a:lumMod val="7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12700" cap="flat" cmpd="sng" algn="ctr">
                  <a:noFill/>
                  <a:prstDash val="solid"/>
                  <a:miter lim="800000"/>
                </a:ln>
                <a:effectLst>
                  <a:softEdge rad="292100"/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63500" sx="102000" sy="102000" algn="ctr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grpSp>
              <p:nvGrpSpPr>
                <p:cNvPr id="85" name="组合 84"/>
                <p:cNvGrpSpPr/>
                <p:nvPr/>
              </p:nvGrpSpPr>
              <p:grpSpPr>
                <a:xfrm>
                  <a:off x="1488145" y="2714951"/>
                  <a:ext cx="2752497" cy="3424286"/>
                  <a:chOff x="1488145" y="2714951"/>
                  <a:chExt cx="2752497" cy="3424286"/>
                </a:xfrm>
              </p:grpSpPr>
              <p:pic>
                <p:nvPicPr>
                  <p:cNvPr id="86" name="图片 85"/>
                  <p:cNvPicPr>
                    <a:picLocks noChangeAspect="1"/>
                  </p:cNvPicPr>
                  <p:nvPr/>
                </p:nvPicPr>
                <p:blipFill>
                  <a:blip r:embed="rId2">
                    <a:alphaModFix amt="79000"/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artisticFilmGrain trans="27000" grainSize="6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501086" y="2833428"/>
                    <a:ext cx="2739556" cy="3305809"/>
                  </a:xfrm>
                  <a:prstGeom prst="roundRect">
                    <a:avLst>
                      <a:gd name="adj" fmla="val 3007"/>
                    </a:avLst>
                  </a:prstGeom>
                  <a:ln>
                    <a:noFill/>
                  </a:ln>
                </p:spPr>
              </p:pic>
              <p:sp>
                <p:nvSpPr>
                  <p:cNvPr id="87" name="矩形: 圆角 86"/>
                  <p:cNvSpPr/>
                  <p:nvPr/>
                </p:nvSpPr>
                <p:spPr>
                  <a:xfrm>
                    <a:off x="1488145" y="2714951"/>
                    <a:ext cx="2739556" cy="3297873"/>
                  </a:xfrm>
                  <a:prstGeom prst="roundRect">
                    <a:avLst>
                      <a:gd name="adj" fmla="val 3124"/>
                    </a:avLst>
                  </a:prstGeom>
                  <a:gradFill flip="none" rotWithShape="1">
                    <a:gsLst>
                      <a:gs pos="20000">
                        <a:sysClr val="window" lastClr="FFFFFF">
                          <a:alpha val="50000"/>
                        </a:sysClr>
                      </a:gs>
                      <a:gs pos="99000">
                        <a:sysClr val="window" lastClr="FFFFFF">
                          <a:alpha val="37000"/>
                        </a:sysClr>
                      </a:gs>
                    </a:gsLst>
                    <a:lin ang="4800000" scaled="0"/>
                  </a:gradFill>
                  <a:ln w="12700" cap="flat" cmpd="sng" algn="ctr">
                    <a:solidFill>
                      <a:sysClr val="window" lastClr="FFFFFF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</p:grpSp>
          </p:grpSp>
          <p:sp>
            <p:nvSpPr>
              <p:cNvPr id="79" name="文本框 78"/>
              <p:cNvSpPr txBox="1"/>
              <p:nvPr/>
            </p:nvSpPr>
            <p:spPr>
              <a:xfrm>
                <a:off x="1569886" y="3038397"/>
                <a:ext cx="172114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zh-CN" altLang="en-US" sz="2400">
                    <a:solidFill>
                      <a:schemeClr val="accent1">
                        <a:lumMod val="75000"/>
                      </a:schemeClr>
                    </a:solidFill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rPr>
                  <a:t>增进交流</a:t>
                </a:r>
                <a:endParaRPr lang="zh-CN" altLang="en-US" sz="2400">
                  <a:solidFill>
                    <a:schemeClr val="accent1">
                      <a:lumMod val="75000"/>
                    </a:schemeClr>
                  </a:solidFill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80" name="文本框 79"/>
              <p:cNvSpPr txBox="1"/>
              <p:nvPr/>
            </p:nvSpPr>
            <p:spPr>
              <a:xfrm>
                <a:off x="1328983" y="4355674"/>
                <a:ext cx="2083219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zh-CN" altLang="en-US" sz="1600">
                    <a:solidFill>
                      <a:schemeClr val="bg2">
                        <a:lumMod val="50000"/>
                        <a:alpha val="79000"/>
                      </a:schemeClr>
                    </a:solidFill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rPr>
                  <a:t>同时增进学生干部之间的交流，增强学生干部的责任感，总结工作经验，探讨新的工作方法，推进学生工作的开展，特开展本次干部培训。</a:t>
                </a:r>
                <a:endParaRPr lang="zh-CN" altLang="en-US" sz="1600">
                  <a:solidFill>
                    <a:schemeClr val="bg2">
                      <a:lumMod val="50000"/>
                      <a:alpha val="79000"/>
                    </a:schemeClr>
                  </a:solidFill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cxnSp>
            <p:nvCxnSpPr>
              <p:cNvPr id="81" name="直接连接符 80"/>
              <p:cNvCxnSpPr/>
              <p:nvPr/>
            </p:nvCxnSpPr>
            <p:spPr>
              <a:xfrm>
                <a:off x="2046136" y="4026212"/>
                <a:ext cx="576980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>
                    <a:lumMod val="75000"/>
                    <a:alpha val="61000"/>
                  </a:schemeClr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180" name="组合 179"/>
            <p:cNvGrpSpPr/>
            <p:nvPr/>
          </p:nvGrpSpPr>
          <p:grpSpPr>
            <a:xfrm>
              <a:off x="9402909" y="1826089"/>
              <a:ext cx="689097" cy="1091029"/>
              <a:chOff x="5429248" y="1193191"/>
              <a:chExt cx="1087711" cy="1722144"/>
            </a:xfrm>
            <a:solidFill>
              <a:schemeClr val="bg1"/>
            </a:solidFill>
          </p:grpSpPr>
          <p:grpSp>
            <p:nvGrpSpPr>
              <p:cNvPr id="181" name="图形 826"/>
              <p:cNvGrpSpPr/>
              <p:nvPr/>
            </p:nvGrpSpPr>
            <p:grpSpPr>
              <a:xfrm>
                <a:off x="5442033" y="1235267"/>
                <a:ext cx="1074926" cy="1680068"/>
                <a:chOff x="10059401" y="829709"/>
                <a:chExt cx="1539311" cy="2405884"/>
              </a:xfrm>
              <a:grpFill/>
            </p:grpSpPr>
            <p:sp>
              <p:nvSpPr>
                <p:cNvPr id="215" name="任意多边形: 形状 214"/>
                <p:cNvSpPr/>
                <p:nvPr/>
              </p:nvSpPr>
              <p:spPr>
                <a:xfrm>
                  <a:off x="10059401" y="1074703"/>
                  <a:ext cx="748123" cy="668475"/>
                </a:xfrm>
                <a:custGeom>
                  <a:gdLst>
                    <a:gd name="connsiteX0" fmla="*/ 313774 w 748123"/>
                    <a:gd name="connsiteY0" fmla="*/ 553084 h 668475"/>
                    <a:gd name="connsiteX1" fmla="*/ 458155 w 748123"/>
                    <a:gd name="connsiteY1" fmla="*/ 518978 h 668475"/>
                    <a:gd name="connsiteX2" fmla="*/ 527504 w 748123"/>
                    <a:gd name="connsiteY2" fmla="*/ 498514 h 668475"/>
                    <a:gd name="connsiteX3" fmla="*/ 746919 w 748123"/>
                    <a:gd name="connsiteY3" fmla="*/ 207477 h 668475"/>
                    <a:gd name="connsiteX4" fmla="*/ 748055 w 748123"/>
                    <a:gd name="connsiteY4" fmla="*/ 142108 h 668475"/>
                    <a:gd name="connsiteX5" fmla="*/ 709402 w 748123"/>
                    <a:gd name="connsiteY5" fmla="*/ 26148 h 668475"/>
                    <a:gd name="connsiteX6" fmla="*/ 700307 w 748123"/>
                    <a:gd name="connsiteY6" fmla="*/ 19327 h 668475"/>
                    <a:gd name="connsiteX7" fmla="*/ 684960 w 748123"/>
                    <a:gd name="connsiteY7" fmla="*/ 11369 h 668475"/>
                    <a:gd name="connsiteX8" fmla="*/ 647443 w 748123"/>
                    <a:gd name="connsiteY8" fmla="*/ 1137 h 668475"/>
                    <a:gd name="connsiteX9" fmla="*/ 625843 w 748123"/>
                    <a:gd name="connsiteY9" fmla="*/ 0 h 668475"/>
                    <a:gd name="connsiteX10" fmla="*/ 590600 w 748123"/>
                    <a:gd name="connsiteY10" fmla="*/ 2274 h 668475"/>
                    <a:gd name="connsiteX11" fmla="*/ 550810 w 748123"/>
                    <a:gd name="connsiteY11" fmla="*/ 9663 h 668475"/>
                    <a:gd name="connsiteX12" fmla="*/ 507040 w 748123"/>
                    <a:gd name="connsiteY12" fmla="*/ 22737 h 668475"/>
                    <a:gd name="connsiteX13" fmla="*/ 500788 w 748123"/>
                    <a:gd name="connsiteY13" fmla="*/ 25011 h 668475"/>
                    <a:gd name="connsiteX14" fmla="*/ 493967 w 748123"/>
                    <a:gd name="connsiteY14" fmla="*/ 27853 h 668475"/>
                    <a:gd name="connsiteX15" fmla="*/ 484303 w 748123"/>
                    <a:gd name="connsiteY15" fmla="*/ 31832 h 668475"/>
                    <a:gd name="connsiteX16" fmla="*/ 475208 w 748123"/>
                    <a:gd name="connsiteY16" fmla="*/ 35811 h 668475"/>
                    <a:gd name="connsiteX17" fmla="*/ 357543 w 748123"/>
                    <a:gd name="connsiteY17" fmla="*/ 182466 h 668475"/>
                    <a:gd name="connsiteX18" fmla="*/ 356975 w 748123"/>
                    <a:gd name="connsiteY18" fmla="*/ 186445 h 668475"/>
                    <a:gd name="connsiteX19" fmla="*/ 352996 w 748123"/>
                    <a:gd name="connsiteY19" fmla="*/ 209751 h 668475"/>
                    <a:gd name="connsiteX20" fmla="*/ 351291 w 748123"/>
                    <a:gd name="connsiteY20" fmla="*/ 234762 h 668475"/>
                    <a:gd name="connsiteX21" fmla="*/ 348449 w 748123"/>
                    <a:gd name="connsiteY21" fmla="*/ 375733 h 668475"/>
                    <a:gd name="connsiteX22" fmla="*/ 0 w 748123"/>
                    <a:gd name="connsiteY22" fmla="*/ 457587 h 668475"/>
                    <a:gd name="connsiteX23" fmla="*/ 311501 w 748123"/>
                    <a:gd name="connsiteY23" fmla="*/ 668475 h 668475"/>
                    <a:gd name="connsiteX24" fmla="*/ 313774 w 748123"/>
                    <a:gd name="connsiteY24" fmla="*/ 553084 h 66847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748123" h="668475">
                      <a:moveTo>
                        <a:pt x="313774" y="553084"/>
                      </a:moveTo>
                      <a:lnTo>
                        <a:pt x="458155" y="518978"/>
                      </a:lnTo>
                      <a:cubicBezTo>
                        <a:pt x="483166" y="513293"/>
                        <a:pt x="506472" y="506472"/>
                        <a:pt x="527504" y="498514"/>
                      </a:cubicBezTo>
                      <a:cubicBezTo>
                        <a:pt x="671317" y="446787"/>
                        <a:pt x="744645" y="349585"/>
                        <a:pt x="746919" y="207477"/>
                      </a:cubicBezTo>
                      <a:lnTo>
                        <a:pt x="748055" y="142108"/>
                      </a:lnTo>
                      <a:cubicBezTo>
                        <a:pt x="749193" y="88107"/>
                        <a:pt x="736118" y="49453"/>
                        <a:pt x="709402" y="26148"/>
                      </a:cubicBezTo>
                      <a:cubicBezTo>
                        <a:pt x="706560" y="23874"/>
                        <a:pt x="703718" y="21600"/>
                        <a:pt x="700307" y="19327"/>
                      </a:cubicBezTo>
                      <a:cubicBezTo>
                        <a:pt x="695760" y="16485"/>
                        <a:pt x="690644" y="13642"/>
                        <a:pt x="684960" y="11369"/>
                      </a:cubicBezTo>
                      <a:cubicBezTo>
                        <a:pt x="674159" y="6253"/>
                        <a:pt x="661654" y="2842"/>
                        <a:pt x="647443" y="1137"/>
                      </a:cubicBezTo>
                      <a:cubicBezTo>
                        <a:pt x="640053" y="568"/>
                        <a:pt x="633232" y="0"/>
                        <a:pt x="625843" y="0"/>
                      </a:cubicBezTo>
                      <a:cubicBezTo>
                        <a:pt x="615042" y="0"/>
                        <a:pt x="603105" y="568"/>
                        <a:pt x="590600" y="2274"/>
                      </a:cubicBezTo>
                      <a:cubicBezTo>
                        <a:pt x="578094" y="3979"/>
                        <a:pt x="565021" y="6253"/>
                        <a:pt x="550810" y="9663"/>
                      </a:cubicBezTo>
                      <a:cubicBezTo>
                        <a:pt x="535462" y="13642"/>
                        <a:pt x="520683" y="17621"/>
                        <a:pt x="507040" y="22737"/>
                      </a:cubicBezTo>
                      <a:cubicBezTo>
                        <a:pt x="504767" y="23306"/>
                        <a:pt x="503062" y="24443"/>
                        <a:pt x="500788" y="25011"/>
                      </a:cubicBezTo>
                      <a:cubicBezTo>
                        <a:pt x="498514" y="25579"/>
                        <a:pt x="496809" y="26716"/>
                        <a:pt x="493967" y="27853"/>
                      </a:cubicBezTo>
                      <a:cubicBezTo>
                        <a:pt x="490556" y="28990"/>
                        <a:pt x="487714" y="30127"/>
                        <a:pt x="484303" y="31832"/>
                      </a:cubicBezTo>
                      <a:cubicBezTo>
                        <a:pt x="480893" y="32969"/>
                        <a:pt x="478050" y="34106"/>
                        <a:pt x="475208" y="35811"/>
                      </a:cubicBezTo>
                      <a:cubicBezTo>
                        <a:pt x="410407" y="67075"/>
                        <a:pt x="371186" y="115960"/>
                        <a:pt x="357543" y="182466"/>
                      </a:cubicBezTo>
                      <a:cubicBezTo>
                        <a:pt x="356975" y="183603"/>
                        <a:pt x="356975" y="184740"/>
                        <a:pt x="356975" y="186445"/>
                      </a:cubicBezTo>
                      <a:cubicBezTo>
                        <a:pt x="355269" y="193835"/>
                        <a:pt x="354133" y="201793"/>
                        <a:pt x="352996" y="209751"/>
                      </a:cubicBezTo>
                      <a:cubicBezTo>
                        <a:pt x="351859" y="218278"/>
                        <a:pt x="351291" y="226236"/>
                        <a:pt x="351291" y="234762"/>
                      </a:cubicBezTo>
                      <a:lnTo>
                        <a:pt x="348449" y="375733"/>
                      </a:lnTo>
                      <a:lnTo>
                        <a:pt x="0" y="457587"/>
                      </a:lnTo>
                      <a:lnTo>
                        <a:pt x="311501" y="668475"/>
                      </a:lnTo>
                      <a:lnTo>
                        <a:pt x="313774" y="553084"/>
                      </a:ln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216" name="任意多边形: 形状 215"/>
                <p:cNvSpPr/>
                <p:nvPr/>
              </p:nvSpPr>
              <p:spPr>
                <a:xfrm>
                  <a:off x="10367491" y="1875623"/>
                  <a:ext cx="424707" cy="331963"/>
                </a:xfrm>
                <a:custGeom>
                  <a:gdLst>
                    <a:gd name="connsiteX0" fmla="*/ 424618 w 424707"/>
                    <a:gd name="connsiteY0" fmla="*/ 205772 h 331963"/>
                    <a:gd name="connsiteX1" fmla="*/ 356975 w 424707"/>
                    <a:gd name="connsiteY1" fmla="*/ 28422 h 331963"/>
                    <a:gd name="connsiteX2" fmla="*/ 356407 w 424707"/>
                    <a:gd name="connsiteY2" fmla="*/ 27853 h 331963"/>
                    <a:gd name="connsiteX3" fmla="*/ 343333 w 424707"/>
                    <a:gd name="connsiteY3" fmla="*/ 20464 h 331963"/>
                    <a:gd name="connsiteX4" fmla="*/ 327985 w 424707"/>
                    <a:gd name="connsiteY4" fmla="*/ 13642 h 331963"/>
                    <a:gd name="connsiteX5" fmla="*/ 312069 w 424707"/>
                    <a:gd name="connsiteY5" fmla="*/ 7958 h 331963"/>
                    <a:gd name="connsiteX6" fmla="*/ 294448 w 424707"/>
                    <a:gd name="connsiteY6" fmla="*/ 3979 h 331963"/>
                    <a:gd name="connsiteX7" fmla="*/ 283647 w 424707"/>
                    <a:gd name="connsiteY7" fmla="*/ 2274 h 331963"/>
                    <a:gd name="connsiteX8" fmla="*/ 269437 w 424707"/>
                    <a:gd name="connsiteY8" fmla="*/ 568 h 331963"/>
                    <a:gd name="connsiteX9" fmla="*/ 247837 w 424707"/>
                    <a:gd name="connsiteY9" fmla="*/ 0 h 331963"/>
                    <a:gd name="connsiteX10" fmla="*/ 197246 w 424707"/>
                    <a:gd name="connsiteY10" fmla="*/ 3979 h 331963"/>
                    <a:gd name="connsiteX11" fmla="*/ 140403 w 424707"/>
                    <a:gd name="connsiteY11" fmla="*/ 14211 h 331963"/>
                    <a:gd name="connsiteX12" fmla="*/ 0 w 424707"/>
                    <a:gd name="connsiteY12" fmla="*/ 46611 h 331963"/>
                    <a:gd name="connsiteX13" fmla="*/ 421776 w 424707"/>
                    <a:gd name="connsiteY13" fmla="*/ 331964 h 331963"/>
                    <a:gd name="connsiteX14" fmla="*/ 424618 w 424707"/>
                    <a:gd name="connsiteY14" fmla="*/ 205772 h 331963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424706" h="331963">
                      <a:moveTo>
                        <a:pt x="424618" y="205772"/>
                      </a:moveTo>
                      <a:cubicBezTo>
                        <a:pt x="426323" y="119939"/>
                        <a:pt x="403586" y="60254"/>
                        <a:pt x="356975" y="28422"/>
                      </a:cubicBezTo>
                      <a:cubicBezTo>
                        <a:pt x="356407" y="28422"/>
                        <a:pt x="356407" y="27853"/>
                        <a:pt x="356407" y="27853"/>
                      </a:cubicBezTo>
                      <a:cubicBezTo>
                        <a:pt x="352427" y="25579"/>
                        <a:pt x="347880" y="22737"/>
                        <a:pt x="343333" y="20464"/>
                      </a:cubicBezTo>
                      <a:cubicBezTo>
                        <a:pt x="338786" y="18190"/>
                        <a:pt x="333670" y="15916"/>
                        <a:pt x="327985" y="13642"/>
                      </a:cubicBezTo>
                      <a:cubicBezTo>
                        <a:pt x="322869" y="11369"/>
                        <a:pt x="317753" y="9663"/>
                        <a:pt x="312069" y="7958"/>
                      </a:cubicBezTo>
                      <a:cubicBezTo>
                        <a:pt x="306385" y="6253"/>
                        <a:pt x="300132" y="5116"/>
                        <a:pt x="294448" y="3979"/>
                      </a:cubicBezTo>
                      <a:cubicBezTo>
                        <a:pt x="291037" y="3411"/>
                        <a:pt x="287058" y="2842"/>
                        <a:pt x="283647" y="2274"/>
                      </a:cubicBezTo>
                      <a:cubicBezTo>
                        <a:pt x="279100" y="1705"/>
                        <a:pt x="274553" y="1137"/>
                        <a:pt x="269437" y="568"/>
                      </a:cubicBezTo>
                      <a:cubicBezTo>
                        <a:pt x="262616" y="0"/>
                        <a:pt x="255794" y="0"/>
                        <a:pt x="247837" y="0"/>
                      </a:cubicBezTo>
                      <a:cubicBezTo>
                        <a:pt x="231920" y="0"/>
                        <a:pt x="214867" y="1137"/>
                        <a:pt x="197246" y="3979"/>
                      </a:cubicBezTo>
                      <a:cubicBezTo>
                        <a:pt x="179056" y="6253"/>
                        <a:pt x="160298" y="9663"/>
                        <a:pt x="140403" y="14211"/>
                      </a:cubicBezTo>
                      <a:lnTo>
                        <a:pt x="0" y="46611"/>
                      </a:lnTo>
                      <a:lnTo>
                        <a:pt x="421776" y="331964"/>
                      </a:lnTo>
                      <a:lnTo>
                        <a:pt x="424618" y="205772"/>
                      </a:ln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217" name="任意多边形: 形状 216"/>
                <p:cNvSpPr/>
                <p:nvPr/>
              </p:nvSpPr>
              <p:spPr>
                <a:xfrm>
                  <a:off x="10185593" y="829709"/>
                  <a:ext cx="1413120" cy="2405884"/>
                </a:xfrm>
                <a:custGeom>
                  <a:gdLst>
                    <a:gd name="connsiteX0" fmla="*/ 1412551 w 1413120"/>
                    <a:gd name="connsiteY0" fmla="*/ 591737 h 2405884"/>
                    <a:gd name="connsiteX1" fmla="*/ 1410278 w 1413120"/>
                    <a:gd name="connsiteY1" fmla="*/ 532052 h 2405884"/>
                    <a:gd name="connsiteX2" fmla="*/ 1409709 w 1413120"/>
                    <a:gd name="connsiteY2" fmla="*/ 523525 h 2405884"/>
                    <a:gd name="connsiteX3" fmla="*/ 1407436 w 1413120"/>
                    <a:gd name="connsiteY3" fmla="*/ 512156 h 2405884"/>
                    <a:gd name="connsiteX4" fmla="*/ 1404025 w 1413120"/>
                    <a:gd name="connsiteY4" fmla="*/ 492261 h 2405884"/>
                    <a:gd name="connsiteX5" fmla="*/ 1398910 w 1413120"/>
                    <a:gd name="connsiteY5" fmla="*/ 470093 h 2405884"/>
                    <a:gd name="connsiteX6" fmla="*/ 1393794 w 1413120"/>
                    <a:gd name="connsiteY6" fmla="*/ 451903 h 2405884"/>
                    <a:gd name="connsiteX7" fmla="*/ 1391520 w 1413120"/>
                    <a:gd name="connsiteY7" fmla="*/ 443376 h 2405884"/>
                    <a:gd name="connsiteX8" fmla="*/ 1386972 w 1413120"/>
                    <a:gd name="connsiteY8" fmla="*/ 431439 h 2405884"/>
                    <a:gd name="connsiteX9" fmla="*/ 1380151 w 1413120"/>
                    <a:gd name="connsiteY9" fmla="*/ 415523 h 2405884"/>
                    <a:gd name="connsiteX10" fmla="*/ 1377309 w 1413120"/>
                    <a:gd name="connsiteY10" fmla="*/ 408134 h 2405884"/>
                    <a:gd name="connsiteX11" fmla="*/ 1367077 w 1413120"/>
                    <a:gd name="connsiteY11" fmla="*/ 390512 h 2405884"/>
                    <a:gd name="connsiteX12" fmla="*/ 1364235 w 1413120"/>
                    <a:gd name="connsiteY12" fmla="*/ 384828 h 2405884"/>
                    <a:gd name="connsiteX13" fmla="*/ 1363667 w 1413120"/>
                    <a:gd name="connsiteY13" fmla="*/ 383123 h 2405884"/>
                    <a:gd name="connsiteX14" fmla="*/ 1349456 w 1413120"/>
                    <a:gd name="connsiteY14" fmla="*/ 363228 h 2405884"/>
                    <a:gd name="connsiteX15" fmla="*/ 1344909 w 1413120"/>
                    <a:gd name="connsiteY15" fmla="*/ 357543 h 2405884"/>
                    <a:gd name="connsiteX16" fmla="*/ 1340929 w 1413120"/>
                    <a:gd name="connsiteY16" fmla="*/ 352427 h 2405884"/>
                    <a:gd name="connsiteX17" fmla="*/ 1335245 w 1413120"/>
                    <a:gd name="connsiteY17" fmla="*/ 345606 h 2405884"/>
                    <a:gd name="connsiteX18" fmla="*/ 1319329 w 1413120"/>
                    <a:gd name="connsiteY18" fmla="*/ 329690 h 2405884"/>
                    <a:gd name="connsiteX19" fmla="*/ 1317624 w 1413120"/>
                    <a:gd name="connsiteY19" fmla="*/ 327985 h 2405884"/>
                    <a:gd name="connsiteX20" fmla="*/ 1314213 w 1413120"/>
                    <a:gd name="connsiteY20" fmla="*/ 325711 h 2405884"/>
                    <a:gd name="connsiteX21" fmla="*/ 1302276 w 1413120"/>
                    <a:gd name="connsiteY21" fmla="*/ 315479 h 2405884"/>
                    <a:gd name="connsiteX22" fmla="*/ 1286360 w 1413120"/>
                    <a:gd name="connsiteY22" fmla="*/ 303542 h 2405884"/>
                    <a:gd name="connsiteX23" fmla="*/ 837868 w 1413120"/>
                    <a:gd name="connsiteY23" fmla="*/ 0 h 2405884"/>
                    <a:gd name="connsiteX24" fmla="*/ 857763 w 1413120"/>
                    <a:gd name="connsiteY24" fmla="*/ 15348 h 2405884"/>
                    <a:gd name="connsiteX25" fmla="*/ 865153 w 1413120"/>
                    <a:gd name="connsiteY25" fmla="*/ 21600 h 2405884"/>
                    <a:gd name="connsiteX26" fmla="*/ 867427 w 1413120"/>
                    <a:gd name="connsiteY26" fmla="*/ 23306 h 2405884"/>
                    <a:gd name="connsiteX27" fmla="*/ 932227 w 1413120"/>
                    <a:gd name="connsiteY27" fmla="*/ 111981 h 2405884"/>
                    <a:gd name="connsiteX28" fmla="*/ 938480 w 1413120"/>
                    <a:gd name="connsiteY28" fmla="*/ 127329 h 2405884"/>
                    <a:gd name="connsiteX29" fmla="*/ 945870 w 1413120"/>
                    <a:gd name="connsiteY29" fmla="*/ 147792 h 2405884"/>
                    <a:gd name="connsiteX30" fmla="*/ 952691 w 1413120"/>
                    <a:gd name="connsiteY30" fmla="*/ 173940 h 2405884"/>
                    <a:gd name="connsiteX31" fmla="*/ 952691 w 1413120"/>
                    <a:gd name="connsiteY31" fmla="*/ 173940 h 2405884"/>
                    <a:gd name="connsiteX32" fmla="*/ 957807 w 1413120"/>
                    <a:gd name="connsiteY32" fmla="*/ 197814 h 2405884"/>
                    <a:gd name="connsiteX33" fmla="*/ 957807 w 1413120"/>
                    <a:gd name="connsiteY33" fmla="*/ 197814 h 2405884"/>
                    <a:gd name="connsiteX34" fmla="*/ 962354 w 1413120"/>
                    <a:gd name="connsiteY34" fmla="*/ 228509 h 2405884"/>
                    <a:gd name="connsiteX35" fmla="*/ 964628 w 1413120"/>
                    <a:gd name="connsiteY35" fmla="*/ 288195 h 2405884"/>
                    <a:gd name="connsiteX36" fmla="*/ 965196 w 1413120"/>
                    <a:gd name="connsiteY36" fmla="*/ 292742 h 2405884"/>
                    <a:gd name="connsiteX37" fmla="*/ 962923 w 1413120"/>
                    <a:gd name="connsiteY37" fmla="*/ 400176 h 2405884"/>
                    <a:gd name="connsiteX38" fmla="*/ 957238 w 1413120"/>
                    <a:gd name="connsiteY38" fmla="*/ 460998 h 2405884"/>
                    <a:gd name="connsiteX39" fmla="*/ 954964 w 1413120"/>
                    <a:gd name="connsiteY39" fmla="*/ 476345 h 2405884"/>
                    <a:gd name="connsiteX40" fmla="*/ 949280 w 1413120"/>
                    <a:gd name="connsiteY40" fmla="*/ 502493 h 2405884"/>
                    <a:gd name="connsiteX41" fmla="*/ 945870 w 1413120"/>
                    <a:gd name="connsiteY41" fmla="*/ 516135 h 2405884"/>
                    <a:gd name="connsiteX42" fmla="*/ 942459 w 1413120"/>
                    <a:gd name="connsiteY42" fmla="*/ 528073 h 2405884"/>
                    <a:gd name="connsiteX43" fmla="*/ 940754 w 1413120"/>
                    <a:gd name="connsiteY43" fmla="*/ 533188 h 2405884"/>
                    <a:gd name="connsiteX44" fmla="*/ 931091 w 1413120"/>
                    <a:gd name="connsiteY44" fmla="*/ 561042 h 2405884"/>
                    <a:gd name="connsiteX45" fmla="*/ 900395 w 1413120"/>
                    <a:gd name="connsiteY45" fmla="*/ 621295 h 2405884"/>
                    <a:gd name="connsiteX46" fmla="*/ 885616 w 1413120"/>
                    <a:gd name="connsiteY46" fmla="*/ 644033 h 2405884"/>
                    <a:gd name="connsiteX47" fmla="*/ 882774 w 1413120"/>
                    <a:gd name="connsiteY47" fmla="*/ 648012 h 2405884"/>
                    <a:gd name="connsiteX48" fmla="*/ 864584 w 1413120"/>
                    <a:gd name="connsiteY48" fmla="*/ 671886 h 2405884"/>
                    <a:gd name="connsiteX49" fmla="*/ 847531 w 1413120"/>
                    <a:gd name="connsiteY49" fmla="*/ 691212 h 2405884"/>
                    <a:gd name="connsiteX50" fmla="*/ 819678 w 1413120"/>
                    <a:gd name="connsiteY50" fmla="*/ 719065 h 2405884"/>
                    <a:gd name="connsiteX51" fmla="*/ 795235 w 1413120"/>
                    <a:gd name="connsiteY51" fmla="*/ 739529 h 2405884"/>
                    <a:gd name="connsiteX52" fmla="*/ 766245 w 1413120"/>
                    <a:gd name="connsiteY52" fmla="*/ 761129 h 2405884"/>
                    <a:gd name="connsiteX53" fmla="*/ 740098 w 1413120"/>
                    <a:gd name="connsiteY53" fmla="*/ 777614 h 2405884"/>
                    <a:gd name="connsiteX54" fmla="*/ 708834 w 1413120"/>
                    <a:gd name="connsiteY54" fmla="*/ 795804 h 2405884"/>
                    <a:gd name="connsiteX55" fmla="*/ 686665 w 1413120"/>
                    <a:gd name="connsiteY55" fmla="*/ 807741 h 2405884"/>
                    <a:gd name="connsiteX56" fmla="*/ 663360 w 1413120"/>
                    <a:gd name="connsiteY56" fmla="*/ 819678 h 2405884"/>
                    <a:gd name="connsiteX57" fmla="*/ 675297 w 1413120"/>
                    <a:gd name="connsiteY57" fmla="*/ 820815 h 2405884"/>
                    <a:gd name="connsiteX58" fmla="*/ 843552 w 1413120"/>
                    <a:gd name="connsiteY58" fmla="*/ 875952 h 2405884"/>
                    <a:gd name="connsiteX59" fmla="*/ 848668 w 1413120"/>
                    <a:gd name="connsiteY59" fmla="*/ 879363 h 2405884"/>
                    <a:gd name="connsiteX60" fmla="*/ 852647 w 1413120"/>
                    <a:gd name="connsiteY60" fmla="*/ 882205 h 2405884"/>
                    <a:gd name="connsiteX61" fmla="*/ 866858 w 1413120"/>
                    <a:gd name="connsiteY61" fmla="*/ 894142 h 2405884"/>
                    <a:gd name="connsiteX62" fmla="*/ 870269 w 1413120"/>
                    <a:gd name="connsiteY62" fmla="*/ 896984 h 2405884"/>
                    <a:gd name="connsiteX63" fmla="*/ 882774 w 1413120"/>
                    <a:gd name="connsiteY63" fmla="*/ 908921 h 2405884"/>
                    <a:gd name="connsiteX64" fmla="*/ 889595 w 1413120"/>
                    <a:gd name="connsiteY64" fmla="*/ 916311 h 2405884"/>
                    <a:gd name="connsiteX65" fmla="*/ 893574 w 1413120"/>
                    <a:gd name="connsiteY65" fmla="*/ 920290 h 2405884"/>
                    <a:gd name="connsiteX66" fmla="*/ 907217 w 1413120"/>
                    <a:gd name="connsiteY66" fmla="*/ 940185 h 2405884"/>
                    <a:gd name="connsiteX67" fmla="*/ 909490 w 1413120"/>
                    <a:gd name="connsiteY67" fmla="*/ 943596 h 2405884"/>
                    <a:gd name="connsiteX68" fmla="*/ 910059 w 1413120"/>
                    <a:gd name="connsiteY68" fmla="*/ 944733 h 2405884"/>
                    <a:gd name="connsiteX69" fmla="*/ 911764 w 1413120"/>
                    <a:gd name="connsiteY69" fmla="*/ 948143 h 2405884"/>
                    <a:gd name="connsiteX70" fmla="*/ 921996 w 1413120"/>
                    <a:gd name="connsiteY70" fmla="*/ 968038 h 2405884"/>
                    <a:gd name="connsiteX71" fmla="*/ 927680 w 1413120"/>
                    <a:gd name="connsiteY71" fmla="*/ 980544 h 2405884"/>
                    <a:gd name="connsiteX72" fmla="*/ 930522 w 1413120"/>
                    <a:gd name="connsiteY72" fmla="*/ 987933 h 2405884"/>
                    <a:gd name="connsiteX73" fmla="*/ 933933 w 1413120"/>
                    <a:gd name="connsiteY73" fmla="*/ 997597 h 2405884"/>
                    <a:gd name="connsiteX74" fmla="*/ 935069 w 1413120"/>
                    <a:gd name="connsiteY74" fmla="*/ 1002713 h 2405884"/>
                    <a:gd name="connsiteX75" fmla="*/ 935638 w 1413120"/>
                    <a:gd name="connsiteY75" fmla="*/ 1002713 h 2405884"/>
                    <a:gd name="connsiteX76" fmla="*/ 937911 w 1413120"/>
                    <a:gd name="connsiteY76" fmla="*/ 1012376 h 2405884"/>
                    <a:gd name="connsiteX77" fmla="*/ 941891 w 1413120"/>
                    <a:gd name="connsiteY77" fmla="*/ 1030566 h 2405884"/>
                    <a:gd name="connsiteX78" fmla="*/ 944165 w 1413120"/>
                    <a:gd name="connsiteY78" fmla="*/ 1047050 h 2405884"/>
                    <a:gd name="connsiteX79" fmla="*/ 946438 w 1413120"/>
                    <a:gd name="connsiteY79" fmla="*/ 1063535 h 2405884"/>
                    <a:gd name="connsiteX80" fmla="*/ 948712 w 1413120"/>
                    <a:gd name="connsiteY80" fmla="*/ 1108441 h 2405884"/>
                    <a:gd name="connsiteX81" fmla="*/ 948712 w 1413120"/>
                    <a:gd name="connsiteY81" fmla="*/ 1113557 h 2405884"/>
                    <a:gd name="connsiteX82" fmla="*/ 941323 w 1413120"/>
                    <a:gd name="connsiteY82" fmla="*/ 1492132 h 2405884"/>
                    <a:gd name="connsiteX83" fmla="*/ 937911 w 1413120"/>
                    <a:gd name="connsiteY83" fmla="*/ 1546133 h 2405884"/>
                    <a:gd name="connsiteX84" fmla="*/ 935069 w 1413120"/>
                    <a:gd name="connsiteY84" fmla="*/ 1563754 h 2405884"/>
                    <a:gd name="connsiteX85" fmla="*/ 929385 w 1413120"/>
                    <a:gd name="connsiteY85" fmla="*/ 1598429 h 2405884"/>
                    <a:gd name="connsiteX86" fmla="*/ 924270 w 1413120"/>
                    <a:gd name="connsiteY86" fmla="*/ 1617755 h 2405884"/>
                    <a:gd name="connsiteX87" fmla="*/ 915743 w 1413120"/>
                    <a:gd name="connsiteY87" fmla="*/ 1649019 h 2405884"/>
                    <a:gd name="connsiteX88" fmla="*/ 899259 w 1413120"/>
                    <a:gd name="connsiteY88" fmla="*/ 1692788 h 2405884"/>
                    <a:gd name="connsiteX89" fmla="*/ 895279 w 1413120"/>
                    <a:gd name="connsiteY89" fmla="*/ 1701315 h 2405884"/>
                    <a:gd name="connsiteX90" fmla="*/ 878795 w 1413120"/>
                    <a:gd name="connsiteY90" fmla="*/ 1735420 h 2405884"/>
                    <a:gd name="connsiteX91" fmla="*/ 873679 w 1413120"/>
                    <a:gd name="connsiteY91" fmla="*/ 1744515 h 2405884"/>
                    <a:gd name="connsiteX92" fmla="*/ 850374 w 1413120"/>
                    <a:gd name="connsiteY92" fmla="*/ 1782600 h 2405884"/>
                    <a:gd name="connsiteX93" fmla="*/ 845258 w 1413120"/>
                    <a:gd name="connsiteY93" fmla="*/ 1789421 h 2405884"/>
                    <a:gd name="connsiteX94" fmla="*/ 820815 w 1413120"/>
                    <a:gd name="connsiteY94" fmla="*/ 1821822 h 2405884"/>
                    <a:gd name="connsiteX95" fmla="*/ 813994 w 1413120"/>
                    <a:gd name="connsiteY95" fmla="*/ 1829780 h 2405884"/>
                    <a:gd name="connsiteX96" fmla="*/ 779888 w 1413120"/>
                    <a:gd name="connsiteY96" fmla="*/ 1867296 h 2405884"/>
                    <a:gd name="connsiteX97" fmla="*/ 744077 w 1413120"/>
                    <a:gd name="connsiteY97" fmla="*/ 1900834 h 2405884"/>
                    <a:gd name="connsiteX98" fmla="*/ 722477 w 1413120"/>
                    <a:gd name="connsiteY98" fmla="*/ 1919024 h 2405884"/>
                    <a:gd name="connsiteX99" fmla="*/ 702012 w 1413120"/>
                    <a:gd name="connsiteY99" fmla="*/ 1935508 h 2405884"/>
                    <a:gd name="connsiteX100" fmla="*/ 662222 w 1413120"/>
                    <a:gd name="connsiteY100" fmla="*/ 1963930 h 2405884"/>
                    <a:gd name="connsiteX101" fmla="*/ 653128 w 1413120"/>
                    <a:gd name="connsiteY101" fmla="*/ 1969614 h 2405884"/>
                    <a:gd name="connsiteX102" fmla="*/ 589464 w 1413120"/>
                    <a:gd name="connsiteY102" fmla="*/ 2005994 h 2405884"/>
                    <a:gd name="connsiteX103" fmla="*/ 566158 w 1413120"/>
                    <a:gd name="connsiteY103" fmla="*/ 2017362 h 2405884"/>
                    <a:gd name="connsiteX104" fmla="*/ 546263 w 1413120"/>
                    <a:gd name="connsiteY104" fmla="*/ 2026457 h 2405884"/>
                    <a:gd name="connsiteX105" fmla="*/ 515567 w 1413120"/>
                    <a:gd name="connsiteY105" fmla="*/ 2038963 h 2405884"/>
                    <a:gd name="connsiteX106" fmla="*/ 496241 w 1413120"/>
                    <a:gd name="connsiteY106" fmla="*/ 2046921 h 2405884"/>
                    <a:gd name="connsiteX107" fmla="*/ 461567 w 1413120"/>
                    <a:gd name="connsiteY107" fmla="*/ 2058858 h 2405884"/>
                    <a:gd name="connsiteX108" fmla="*/ 444514 w 1413120"/>
                    <a:gd name="connsiteY108" fmla="*/ 2064542 h 2405884"/>
                    <a:gd name="connsiteX109" fmla="*/ 390513 w 1413120"/>
                    <a:gd name="connsiteY109" fmla="*/ 2079321 h 2405884"/>
                    <a:gd name="connsiteX110" fmla="*/ 303542 w 1413120"/>
                    <a:gd name="connsiteY110" fmla="*/ 2095237 h 2405884"/>
                    <a:gd name="connsiteX111" fmla="*/ 0 w 1413120"/>
                    <a:gd name="connsiteY111" fmla="*/ 2047489 h 2405884"/>
                    <a:gd name="connsiteX112" fmla="*/ 433145 w 1413120"/>
                    <a:gd name="connsiteY112" fmla="*/ 2341936 h 2405884"/>
                    <a:gd name="connsiteX113" fmla="*/ 449061 w 1413120"/>
                    <a:gd name="connsiteY113" fmla="*/ 2352168 h 2405884"/>
                    <a:gd name="connsiteX114" fmla="*/ 752603 w 1413120"/>
                    <a:gd name="connsiteY114" fmla="*/ 2399917 h 2405884"/>
                    <a:gd name="connsiteX115" fmla="*/ 839573 w 1413120"/>
                    <a:gd name="connsiteY115" fmla="*/ 2384000 h 2405884"/>
                    <a:gd name="connsiteX116" fmla="*/ 893574 w 1413120"/>
                    <a:gd name="connsiteY116" fmla="*/ 2369221 h 2405884"/>
                    <a:gd name="connsiteX117" fmla="*/ 910627 w 1413120"/>
                    <a:gd name="connsiteY117" fmla="*/ 2363537 h 2405884"/>
                    <a:gd name="connsiteX118" fmla="*/ 945301 w 1413120"/>
                    <a:gd name="connsiteY118" fmla="*/ 2351600 h 2405884"/>
                    <a:gd name="connsiteX119" fmla="*/ 964628 w 1413120"/>
                    <a:gd name="connsiteY119" fmla="*/ 2343642 h 2405884"/>
                    <a:gd name="connsiteX120" fmla="*/ 995324 w 1413120"/>
                    <a:gd name="connsiteY120" fmla="*/ 2331136 h 2405884"/>
                    <a:gd name="connsiteX121" fmla="*/ 1015219 w 1413120"/>
                    <a:gd name="connsiteY121" fmla="*/ 2322610 h 2405884"/>
                    <a:gd name="connsiteX122" fmla="*/ 1030566 w 1413120"/>
                    <a:gd name="connsiteY122" fmla="*/ 2315220 h 2405884"/>
                    <a:gd name="connsiteX123" fmla="*/ 1037956 w 1413120"/>
                    <a:gd name="connsiteY123" fmla="*/ 2311241 h 2405884"/>
                    <a:gd name="connsiteX124" fmla="*/ 1101620 w 1413120"/>
                    <a:gd name="connsiteY124" fmla="*/ 2274862 h 2405884"/>
                    <a:gd name="connsiteX125" fmla="*/ 1102188 w 1413120"/>
                    <a:gd name="connsiteY125" fmla="*/ 2274293 h 2405884"/>
                    <a:gd name="connsiteX126" fmla="*/ 1109578 w 1413120"/>
                    <a:gd name="connsiteY126" fmla="*/ 2268609 h 2405884"/>
                    <a:gd name="connsiteX127" fmla="*/ 1149937 w 1413120"/>
                    <a:gd name="connsiteY127" fmla="*/ 2240187 h 2405884"/>
                    <a:gd name="connsiteX128" fmla="*/ 1153915 w 1413120"/>
                    <a:gd name="connsiteY128" fmla="*/ 2237345 h 2405884"/>
                    <a:gd name="connsiteX129" fmla="*/ 1170400 w 1413120"/>
                    <a:gd name="connsiteY129" fmla="*/ 2223703 h 2405884"/>
                    <a:gd name="connsiteX130" fmla="*/ 1192001 w 1413120"/>
                    <a:gd name="connsiteY130" fmla="*/ 2205513 h 2405884"/>
                    <a:gd name="connsiteX131" fmla="*/ 1196548 w 1413120"/>
                    <a:gd name="connsiteY131" fmla="*/ 2201534 h 2405884"/>
                    <a:gd name="connsiteX132" fmla="*/ 1227811 w 1413120"/>
                    <a:gd name="connsiteY132" fmla="*/ 2171976 h 2405884"/>
                    <a:gd name="connsiteX133" fmla="*/ 1232359 w 1413120"/>
                    <a:gd name="connsiteY133" fmla="*/ 2167428 h 2405884"/>
                    <a:gd name="connsiteX134" fmla="*/ 1258507 w 1413120"/>
                    <a:gd name="connsiteY134" fmla="*/ 2139007 h 2405884"/>
                    <a:gd name="connsiteX135" fmla="*/ 1262486 w 1413120"/>
                    <a:gd name="connsiteY135" fmla="*/ 2134459 h 2405884"/>
                    <a:gd name="connsiteX136" fmla="*/ 1269307 w 1413120"/>
                    <a:gd name="connsiteY136" fmla="*/ 2126501 h 2405884"/>
                    <a:gd name="connsiteX137" fmla="*/ 1281244 w 1413120"/>
                    <a:gd name="connsiteY137" fmla="*/ 2111722 h 2405884"/>
                    <a:gd name="connsiteX138" fmla="*/ 1293181 w 1413120"/>
                    <a:gd name="connsiteY138" fmla="*/ 2094669 h 2405884"/>
                    <a:gd name="connsiteX139" fmla="*/ 1298297 w 1413120"/>
                    <a:gd name="connsiteY139" fmla="*/ 2087848 h 2405884"/>
                    <a:gd name="connsiteX140" fmla="*/ 1300571 w 1413120"/>
                    <a:gd name="connsiteY140" fmla="*/ 2083869 h 2405884"/>
                    <a:gd name="connsiteX141" fmla="*/ 1317624 w 1413120"/>
                    <a:gd name="connsiteY141" fmla="*/ 2056016 h 2405884"/>
                    <a:gd name="connsiteX142" fmla="*/ 1321602 w 1413120"/>
                    <a:gd name="connsiteY142" fmla="*/ 2049194 h 2405884"/>
                    <a:gd name="connsiteX143" fmla="*/ 1326718 w 1413120"/>
                    <a:gd name="connsiteY143" fmla="*/ 2040099 h 2405884"/>
                    <a:gd name="connsiteX144" fmla="*/ 1334108 w 1413120"/>
                    <a:gd name="connsiteY144" fmla="*/ 2026457 h 2405884"/>
                    <a:gd name="connsiteX145" fmla="*/ 1343203 w 1413120"/>
                    <a:gd name="connsiteY145" fmla="*/ 2006562 h 2405884"/>
                    <a:gd name="connsiteX146" fmla="*/ 1347182 w 1413120"/>
                    <a:gd name="connsiteY146" fmla="*/ 1998036 h 2405884"/>
                    <a:gd name="connsiteX147" fmla="*/ 1348887 w 1413120"/>
                    <a:gd name="connsiteY147" fmla="*/ 1994057 h 2405884"/>
                    <a:gd name="connsiteX148" fmla="*/ 1363098 w 1413120"/>
                    <a:gd name="connsiteY148" fmla="*/ 1955403 h 2405884"/>
                    <a:gd name="connsiteX149" fmla="*/ 1363667 w 1413120"/>
                    <a:gd name="connsiteY149" fmla="*/ 1954266 h 2405884"/>
                    <a:gd name="connsiteX150" fmla="*/ 1372193 w 1413120"/>
                    <a:gd name="connsiteY150" fmla="*/ 1923003 h 2405884"/>
                    <a:gd name="connsiteX151" fmla="*/ 1376741 w 1413120"/>
                    <a:gd name="connsiteY151" fmla="*/ 1904813 h 2405884"/>
                    <a:gd name="connsiteX152" fmla="*/ 1377309 w 1413120"/>
                    <a:gd name="connsiteY152" fmla="*/ 1904244 h 2405884"/>
                    <a:gd name="connsiteX153" fmla="*/ 1382993 w 1413120"/>
                    <a:gd name="connsiteY153" fmla="*/ 1869570 h 2405884"/>
                    <a:gd name="connsiteX154" fmla="*/ 1385835 w 1413120"/>
                    <a:gd name="connsiteY154" fmla="*/ 1851949 h 2405884"/>
                    <a:gd name="connsiteX155" fmla="*/ 1389246 w 1413120"/>
                    <a:gd name="connsiteY155" fmla="*/ 1797948 h 2405884"/>
                    <a:gd name="connsiteX156" fmla="*/ 1396636 w 1413120"/>
                    <a:gd name="connsiteY156" fmla="*/ 1419373 h 2405884"/>
                    <a:gd name="connsiteX157" fmla="*/ 1396636 w 1413120"/>
                    <a:gd name="connsiteY157" fmla="*/ 1414257 h 2405884"/>
                    <a:gd name="connsiteX158" fmla="*/ 1394362 w 1413120"/>
                    <a:gd name="connsiteY158" fmla="*/ 1369351 h 2405884"/>
                    <a:gd name="connsiteX159" fmla="*/ 1393794 w 1413120"/>
                    <a:gd name="connsiteY159" fmla="*/ 1363098 h 2405884"/>
                    <a:gd name="connsiteX160" fmla="*/ 1392088 w 1413120"/>
                    <a:gd name="connsiteY160" fmla="*/ 1352866 h 2405884"/>
                    <a:gd name="connsiteX161" fmla="*/ 1389814 w 1413120"/>
                    <a:gd name="connsiteY161" fmla="*/ 1336382 h 2405884"/>
                    <a:gd name="connsiteX162" fmla="*/ 1385835 w 1413120"/>
                    <a:gd name="connsiteY162" fmla="*/ 1318192 h 2405884"/>
                    <a:gd name="connsiteX163" fmla="*/ 1381857 w 1413120"/>
                    <a:gd name="connsiteY163" fmla="*/ 1303413 h 2405884"/>
                    <a:gd name="connsiteX164" fmla="*/ 1380151 w 1413120"/>
                    <a:gd name="connsiteY164" fmla="*/ 1297728 h 2405884"/>
                    <a:gd name="connsiteX165" fmla="*/ 1375603 w 1413120"/>
                    <a:gd name="connsiteY165" fmla="*/ 1286928 h 2405884"/>
                    <a:gd name="connsiteX166" fmla="*/ 1369919 w 1413120"/>
                    <a:gd name="connsiteY166" fmla="*/ 1273854 h 2405884"/>
                    <a:gd name="connsiteX167" fmla="*/ 1368214 w 1413120"/>
                    <a:gd name="connsiteY167" fmla="*/ 1269875 h 2405884"/>
                    <a:gd name="connsiteX168" fmla="*/ 1357982 w 1413120"/>
                    <a:gd name="connsiteY168" fmla="*/ 1250549 h 2405884"/>
                    <a:gd name="connsiteX169" fmla="*/ 1357414 w 1413120"/>
                    <a:gd name="connsiteY169" fmla="*/ 1249412 h 2405884"/>
                    <a:gd name="connsiteX170" fmla="*/ 1357414 w 1413120"/>
                    <a:gd name="connsiteY170" fmla="*/ 1248843 h 2405884"/>
                    <a:gd name="connsiteX171" fmla="*/ 1345477 w 1413120"/>
                    <a:gd name="connsiteY171" fmla="*/ 1232359 h 2405884"/>
                    <a:gd name="connsiteX172" fmla="*/ 1340929 w 1413120"/>
                    <a:gd name="connsiteY172" fmla="*/ 1226675 h 2405884"/>
                    <a:gd name="connsiteX173" fmla="*/ 1336951 w 1413120"/>
                    <a:gd name="connsiteY173" fmla="*/ 1222696 h 2405884"/>
                    <a:gd name="connsiteX174" fmla="*/ 1332971 w 1413120"/>
                    <a:gd name="connsiteY174" fmla="*/ 1218148 h 2405884"/>
                    <a:gd name="connsiteX175" fmla="*/ 1319329 w 1413120"/>
                    <a:gd name="connsiteY175" fmla="*/ 1204506 h 2405884"/>
                    <a:gd name="connsiteX176" fmla="*/ 1317055 w 1413120"/>
                    <a:gd name="connsiteY176" fmla="*/ 1202800 h 2405884"/>
                    <a:gd name="connsiteX177" fmla="*/ 1313645 w 1413120"/>
                    <a:gd name="connsiteY177" fmla="*/ 1199958 h 2405884"/>
                    <a:gd name="connsiteX178" fmla="*/ 1304550 w 1413120"/>
                    <a:gd name="connsiteY178" fmla="*/ 1192000 h 2405884"/>
                    <a:gd name="connsiteX179" fmla="*/ 1290908 w 1413120"/>
                    <a:gd name="connsiteY179" fmla="*/ 1181768 h 2405884"/>
                    <a:gd name="connsiteX180" fmla="*/ 1164716 w 1413120"/>
                    <a:gd name="connsiteY180" fmla="*/ 1096504 h 2405884"/>
                    <a:gd name="connsiteX181" fmla="*/ 1187453 w 1413120"/>
                    <a:gd name="connsiteY181" fmla="*/ 1083430 h 2405884"/>
                    <a:gd name="connsiteX182" fmla="*/ 1195979 w 1413120"/>
                    <a:gd name="connsiteY182" fmla="*/ 1078882 h 2405884"/>
                    <a:gd name="connsiteX183" fmla="*/ 1235770 w 1413120"/>
                    <a:gd name="connsiteY183" fmla="*/ 1051029 h 2405884"/>
                    <a:gd name="connsiteX184" fmla="*/ 1238043 w 1413120"/>
                    <a:gd name="connsiteY184" fmla="*/ 1048756 h 2405884"/>
                    <a:gd name="connsiteX185" fmla="*/ 1242022 w 1413120"/>
                    <a:gd name="connsiteY185" fmla="*/ 1044777 h 2405884"/>
                    <a:gd name="connsiteX186" fmla="*/ 1264759 w 1413120"/>
                    <a:gd name="connsiteY186" fmla="*/ 1026587 h 2405884"/>
                    <a:gd name="connsiteX187" fmla="*/ 1288066 w 1413120"/>
                    <a:gd name="connsiteY187" fmla="*/ 1004418 h 2405884"/>
                    <a:gd name="connsiteX188" fmla="*/ 1289770 w 1413120"/>
                    <a:gd name="connsiteY188" fmla="*/ 1002713 h 2405884"/>
                    <a:gd name="connsiteX189" fmla="*/ 1292044 w 1413120"/>
                    <a:gd name="connsiteY189" fmla="*/ 1000439 h 2405884"/>
                    <a:gd name="connsiteX190" fmla="*/ 1307392 w 1413120"/>
                    <a:gd name="connsiteY190" fmla="*/ 983386 h 2405884"/>
                    <a:gd name="connsiteX191" fmla="*/ 1323876 w 1413120"/>
                    <a:gd name="connsiteY191" fmla="*/ 962922 h 2405884"/>
                    <a:gd name="connsiteX192" fmla="*/ 1330698 w 1413120"/>
                    <a:gd name="connsiteY192" fmla="*/ 953828 h 2405884"/>
                    <a:gd name="connsiteX193" fmla="*/ 1333540 w 1413120"/>
                    <a:gd name="connsiteY193" fmla="*/ 949849 h 2405884"/>
                    <a:gd name="connsiteX194" fmla="*/ 1339224 w 1413120"/>
                    <a:gd name="connsiteY194" fmla="*/ 942459 h 2405884"/>
                    <a:gd name="connsiteX195" fmla="*/ 1352866 w 1413120"/>
                    <a:gd name="connsiteY195" fmla="*/ 920858 h 2405884"/>
                    <a:gd name="connsiteX196" fmla="*/ 1365372 w 1413120"/>
                    <a:gd name="connsiteY196" fmla="*/ 897553 h 2405884"/>
                    <a:gd name="connsiteX197" fmla="*/ 1365940 w 1413120"/>
                    <a:gd name="connsiteY197" fmla="*/ 896984 h 2405884"/>
                    <a:gd name="connsiteX198" fmla="*/ 1377309 w 1413120"/>
                    <a:gd name="connsiteY198" fmla="*/ 871405 h 2405884"/>
                    <a:gd name="connsiteX199" fmla="*/ 1388678 w 1413120"/>
                    <a:gd name="connsiteY199" fmla="*/ 840141 h 2405884"/>
                    <a:gd name="connsiteX200" fmla="*/ 1389246 w 1413120"/>
                    <a:gd name="connsiteY200" fmla="*/ 838436 h 2405884"/>
                    <a:gd name="connsiteX201" fmla="*/ 1390951 w 1413120"/>
                    <a:gd name="connsiteY201" fmla="*/ 833320 h 2405884"/>
                    <a:gd name="connsiteX202" fmla="*/ 1400615 w 1413120"/>
                    <a:gd name="connsiteY202" fmla="*/ 796941 h 2405884"/>
                    <a:gd name="connsiteX203" fmla="*/ 1402888 w 1413120"/>
                    <a:gd name="connsiteY203" fmla="*/ 781024 h 2405884"/>
                    <a:gd name="connsiteX204" fmla="*/ 1405162 w 1413120"/>
                    <a:gd name="connsiteY204" fmla="*/ 765677 h 2405884"/>
                    <a:gd name="connsiteX205" fmla="*/ 1410847 w 1413120"/>
                    <a:gd name="connsiteY205" fmla="*/ 704855 h 2405884"/>
                    <a:gd name="connsiteX206" fmla="*/ 1413120 w 1413120"/>
                    <a:gd name="connsiteY206" fmla="*/ 597421 h 2405884"/>
                    <a:gd name="connsiteX207" fmla="*/ 1413120 w 1413120"/>
                    <a:gd name="connsiteY207" fmla="*/ 594579 h 2405884"/>
                    <a:gd name="connsiteX208" fmla="*/ 1412551 w 1413120"/>
                    <a:gd name="connsiteY208" fmla="*/ 591737 h 2405884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</a:cxnLst>
                  <a:rect l="l" t="t" r="r" b="b"/>
                  <a:pathLst>
                    <a:path w="1413120" h="2405884">
                      <a:moveTo>
                        <a:pt x="1412551" y="591737"/>
                      </a:moveTo>
                      <a:cubicBezTo>
                        <a:pt x="1413120" y="570705"/>
                        <a:pt x="1411983" y="550810"/>
                        <a:pt x="1410278" y="532052"/>
                      </a:cubicBezTo>
                      <a:cubicBezTo>
                        <a:pt x="1409709" y="529778"/>
                        <a:pt x="1410278" y="526367"/>
                        <a:pt x="1409709" y="523525"/>
                      </a:cubicBezTo>
                      <a:cubicBezTo>
                        <a:pt x="1409141" y="519546"/>
                        <a:pt x="1408573" y="516135"/>
                        <a:pt x="1407436" y="512156"/>
                      </a:cubicBezTo>
                      <a:cubicBezTo>
                        <a:pt x="1406867" y="505335"/>
                        <a:pt x="1405162" y="498514"/>
                        <a:pt x="1404025" y="492261"/>
                      </a:cubicBezTo>
                      <a:cubicBezTo>
                        <a:pt x="1402888" y="484872"/>
                        <a:pt x="1401183" y="477482"/>
                        <a:pt x="1398910" y="470093"/>
                      </a:cubicBezTo>
                      <a:cubicBezTo>
                        <a:pt x="1397772" y="463840"/>
                        <a:pt x="1396068" y="457587"/>
                        <a:pt x="1393794" y="451903"/>
                      </a:cubicBezTo>
                      <a:cubicBezTo>
                        <a:pt x="1393225" y="449061"/>
                        <a:pt x="1392088" y="446218"/>
                        <a:pt x="1391520" y="443376"/>
                      </a:cubicBezTo>
                      <a:cubicBezTo>
                        <a:pt x="1390383" y="439397"/>
                        <a:pt x="1388109" y="435987"/>
                        <a:pt x="1386972" y="431439"/>
                      </a:cubicBezTo>
                      <a:cubicBezTo>
                        <a:pt x="1384699" y="425755"/>
                        <a:pt x="1382425" y="420639"/>
                        <a:pt x="1380151" y="415523"/>
                      </a:cubicBezTo>
                      <a:cubicBezTo>
                        <a:pt x="1379015" y="413249"/>
                        <a:pt x="1377877" y="410407"/>
                        <a:pt x="1377309" y="408134"/>
                      </a:cubicBezTo>
                      <a:cubicBezTo>
                        <a:pt x="1373899" y="401881"/>
                        <a:pt x="1370488" y="396197"/>
                        <a:pt x="1367077" y="390512"/>
                      </a:cubicBezTo>
                      <a:cubicBezTo>
                        <a:pt x="1366509" y="388807"/>
                        <a:pt x="1365372" y="386533"/>
                        <a:pt x="1364235" y="384828"/>
                      </a:cubicBezTo>
                      <a:cubicBezTo>
                        <a:pt x="1363667" y="384259"/>
                        <a:pt x="1363667" y="383691"/>
                        <a:pt x="1363667" y="383123"/>
                      </a:cubicBezTo>
                      <a:cubicBezTo>
                        <a:pt x="1359119" y="375733"/>
                        <a:pt x="1354572" y="369480"/>
                        <a:pt x="1349456" y="363228"/>
                      </a:cubicBezTo>
                      <a:cubicBezTo>
                        <a:pt x="1348319" y="360954"/>
                        <a:pt x="1346614" y="359249"/>
                        <a:pt x="1344909" y="357543"/>
                      </a:cubicBezTo>
                      <a:cubicBezTo>
                        <a:pt x="1343771" y="355838"/>
                        <a:pt x="1342635" y="354133"/>
                        <a:pt x="1340929" y="352427"/>
                      </a:cubicBezTo>
                      <a:cubicBezTo>
                        <a:pt x="1339224" y="350154"/>
                        <a:pt x="1336951" y="347880"/>
                        <a:pt x="1335245" y="345606"/>
                      </a:cubicBezTo>
                      <a:cubicBezTo>
                        <a:pt x="1330129" y="339922"/>
                        <a:pt x="1325014" y="334806"/>
                        <a:pt x="1319329" y="329690"/>
                      </a:cubicBezTo>
                      <a:cubicBezTo>
                        <a:pt x="1318760" y="329122"/>
                        <a:pt x="1318192" y="329122"/>
                        <a:pt x="1317624" y="327985"/>
                      </a:cubicBezTo>
                      <a:cubicBezTo>
                        <a:pt x="1317055" y="327416"/>
                        <a:pt x="1315350" y="326280"/>
                        <a:pt x="1314213" y="325711"/>
                      </a:cubicBezTo>
                      <a:cubicBezTo>
                        <a:pt x="1310234" y="321732"/>
                        <a:pt x="1306255" y="318321"/>
                        <a:pt x="1302276" y="315479"/>
                      </a:cubicBezTo>
                      <a:cubicBezTo>
                        <a:pt x="1297160" y="311500"/>
                        <a:pt x="1292044" y="307521"/>
                        <a:pt x="1286360" y="303542"/>
                      </a:cubicBezTo>
                      <a:lnTo>
                        <a:pt x="837868" y="0"/>
                      </a:lnTo>
                      <a:cubicBezTo>
                        <a:pt x="845258" y="4547"/>
                        <a:pt x="851510" y="9663"/>
                        <a:pt x="857763" y="15348"/>
                      </a:cubicBezTo>
                      <a:cubicBezTo>
                        <a:pt x="860037" y="17621"/>
                        <a:pt x="862310" y="19327"/>
                        <a:pt x="865153" y="21600"/>
                      </a:cubicBezTo>
                      <a:cubicBezTo>
                        <a:pt x="865721" y="22169"/>
                        <a:pt x="866858" y="22169"/>
                        <a:pt x="867427" y="23306"/>
                      </a:cubicBezTo>
                      <a:cubicBezTo>
                        <a:pt x="894711" y="47748"/>
                        <a:pt x="916311" y="77307"/>
                        <a:pt x="932227" y="111981"/>
                      </a:cubicBezTo>
                      <a:cubicBezTo>
                        <a:pt x="934501" y="117097"/>
                        <a:pt x="936775" y="122213"/>
                        <a:pt x="938480" y="127329"/>
                      </a:cubicBezTo>
                      <a:cubicBezTo>
                        <a:pt x="941323" y="134150"/>
                        <a:pt x="943596" y="140971"/>
                        <a:pt x="945870" y="147792"/>
                      </a:cubicBezTo>
                      <a:cubicBezTo>
                        <a:pt x="948712" y="156319"/>
                        <a:pt x="950417" y="165413"/>
                        <a:pt x="952691" y="173940"/>
                      </a:cubicBezTo>
                      <a:cubicBezTo>
                        <a:pt x="952691" y="173940"/>
                        <a:pt x="952691" y="173940"/>
                        <a:pt x="952691" y="173940"/>
                      </a:cubicBezTo>
                      <a:cubicBezTo>
                        <a:pt x="954396" y="181898"/>
                        <a:pt x="956102" y="189856"/>
                        <a:pt x="957807" y="197814"/>
                      </a:cubicBezTo>
                      <a:cubicBezTo>
                        <a:pt x="957807" y="197814"/>
                        <a:pt x="957807" y="197814"/>
                        <a:pt x="957807" y="197814"/>
                      </a:cubicBezTo>
                      <a:cubicBezTo>
                        <a:pt x="959512" y="208046"/>
                        <a:pt x="961218" y="217709"/>
                        <a:pt x="962354" y="228509"/>
                      </a:cubicBezTo>
                      <a:cubicBezTo>
                        <a:pt x="964060" y="247268"/>
                        <a:pt x="965196" y="267731"/>
                        <a:pt x="964628" y="288195"/>
                      </a:cubicBezTo>
                      <a:cubicBezTo>
                        <a:pt x="964628" y="289331"/>
                        <a:pt x="965196" y="291037"/>
                        <a:pt x="965196" y="292742"/>
                      </a:cubicBezTo>
                      <a:lnTo>
                        <a:pt x="962923" y="400176"/>
                      </a:lnTo>
                      <a:cubicBezTo>
                        <a:pt x="962354" y="421208"/>
                        <a:pt x="960649" y="441103"/>
                        <a:pt x="957238" y="460998"/>
                      </a:cubicBezTo>
                      <a:cubicBezTo>
                        <a:pt x="956670" y="466114"/>
                        <a:pt x="956102" y="471229"/>
                        <a:pt x="954964" y="476345"/>
                      </a:cubicBezTo>
                      <a:cubicBezTo>
                        <a:pt x="953828" y="484872"/>
                        <a:pt x="952122" y="493967"/>
                        <a:pt x="949280" y="502493"/>
                      </a:cubicBezTo>
                      <a:cubicBezTo>
                        <a:pt x="948712" y="507041"/>
                        <a:pt x="947007" y="511588"/>
                        <a:pt x="945870" y="516135"/>
                      </a:cubicBezTo>
                      <a:cubicBezTo>
                        <a:pt x="945301" y="520115"/>
                        <a:pt x="943596" y="524094"/>
                        <a:pt x="942459" y="528073"/>
                      </a:cubicBezTo>
                      <a:cubicBezTo>
                        <a:pt x="941891" y="529778"/>
                        <a:pt x="941891" y="531483"/>
                        <a:pt x="940754" y="533188"/>
                      </a:cubicBezTo>
                      <a:cubicBezTo>
                        <a:pt x="937911" y="542852"/>
                        <a:pt x="934501" y="551947"/>
                        <a:pt x="931091" y="561042"/>
                      </a:cubicBezTo>
                      <a:cubicBezTo>
                        <a:pt x="922564" y="582074"/>
                        <a:pt x="912901" y="601969"/>
                        <a:pt x="900395" y="621295"/>
                      </a:cubicBezTo>
                      <a:cubicBezTo>
                        <a:pt x="896416" y="628685"/>
                        <a:pt x="891300" y="636643"/>
                        <a:pt x="885616" y="644033"/>
                      </a:cubicBezTo>
                      <a:cubicBezTo>
                        <a:pt x="885048" y="645169"/>
                        <a:pt x="883910" y="646875"/>
                        <a:pt x="882774" y="648012"/>
                      </a:cubicBezTo>
                      <a:cubicBezTo>
                        <a:pt x="877090" y="655970"/>
                        <a:pt x="870837" y="663928"/>
                        <a:pt x="864584" y="671886"/>
                      </a:cubicBezTo>
                      <a:cubicBezTo>
                        <a:pt x="858900" y="678707"/>
                        <a:pt x="853216" y="684960"/>
                        <a:pt x="847531" y="691212"/>
                      </a:cubicBezTo>
                      <a:cubicBezTo>
                        <a:pt x="839005" y="700876"/>
                        <a:pt x="829341" y="709971"/>
                        <a:pt x="819678" y="719065"/>
                      </a:cubicBezTo>
                      <a:cubicBezTo>
                        <a:pt x="811720" y="726455"/>
                        <a:pt x="803762" y="733276"/>
                        <a:pt x="795235" y="739529"/>
                      </a:cubicBezTo>
                      <a:cubicBezTo>
                        <a:pt x="786141" y="747487"/>
                        <a:pt x="776478" y="754877"/>
                        <a:pt x="766245" y="761129"/>
                      </a:cubicBezTo>
                      <a:cubicBezTo>
                        <a:pt x="757719" y="766814"/>
                        <a:pt x="749193" y="772498"/>
                        <a:pt x="740098" y="777614"/>
                      </a:cubicBezTo>
                      <a:cubicBezTo>
                        <a:pt x="729866" y="783867"/>
                        <a:pt x="719634" y="789551"/>
                        <a:pt x="708834" y="795804"/>
                      </a:cubicBezTo>
                      <a:cubicBezTo>
                        <a:pt x="701444" y="799783"/>
                        <a:pt x="693486" y="803762"/>
                        <a:pt x="686665" y="807741"/>
                      </a:cubicBezTo>
                      <a:cubicBezTo>
                        <a:pt x="679275" y="811720"/>
                        <a:pt x="671318" y="815699"/>
                        <a:pt x="663360" y="819678"/>
                      </a:cubicBezTo>
                      <a:cubicBezTo>
                        <a:pt x="667338" y="820246"/>
                        <a:pt x="671318" y="820246"/>
                        <a:pt x="675297" y="820815"/>
                      </a:cubicBezTo>
                      <a:cubicBezTo>
                        <a:pt x="744645" y="828773"/>
                        <a:pt x="800351" y="846962"/>
                        <a:pt x="843552" y="875952"/>
                      </a:cubicBezTo>
                      <a:cubicBezTo>
                        <a:pt x="845258" y="877089"/>
                        <a:pt x="846962" y="878226"/>
                        <a:pt x="848668" y="879363"/>
                      </a:cubicBezTo>
                      <a:lnTo>
                        <a:pt x="852647" y="882205"/>
                      </a:lnTo>
                      <a:cubicBezTo>
                        <a:pt x="857763" y="886184"/>
                        <a:pt x="862310" y="889595"/>
                        <a:pt x="866858" y="894142"/>
                      </a:cubicBezTo>
                      <a:cubicBezTo>
                        <a:pt x="867995" y="894711"/>
                        <a:pt x="869131" y="895848"/>
                        <a:pt x="870269" y="896984"/>
                      </a:cubicBezTo>
                      <a:cubicBezTo>
                        <a:pt x="874816" y="900963"/>
                        <a:pt x="878795" y="904942"/>
                        <a:pt x="882774" y="908921"/>
                      </a:cubicBezTo>
                      <a:cubicBezTo>
                        <a:pt x="885048" y="911195"/>
                        <a:pt x="887322" y="914037"/>
                        <a:pt x="889595" y="916311"/>
                      </a:cubicBezTo>
                      <a:cubicBezTo>
                        <a:pt x="890732" y="917448"/>
                        <a:pt x="891869" y="919153"/>
                        <a:pt x="893574" y="920290"/>
                      </a:cubicBezTo>
                      <a:cubicBezTo>
                        <a:pt x="898690" y="926543"/>
                        <a:pt x="903237" y="933364"/>
                        <a:pt x="907217" y="940185"/>
                      </a:cubicBezTo>
                      <a:cubicBezTo>
                        <a:pt x="907785" y="940754"/>
                        <a:pt x="908922" y="942459"/>
                        <a:pt x="909490" y="943596"/>
                      </a:cubicBezTo>
                      <a:cubicBezTo>
                        <a:pt x="910059" y="944164"/>
                        <a:pt x="910059" y="944164"/>
                        <a:pt x="910059" y="944733"/>
                      </a:cubicBezTo>
                      <a:cubicBezTo>
                        <a:pt x="910627" y="945870"/>
                        <a:pt x="911195" y="947006"/>
                        <a:pt x="911764" y="948143"/>
                      </a:cubicBezTo>
                      <a:cubicBezTo>
                        <a:pt x="915743" y="954396"/>
                        <a:pt x="919154" y="961786"/>
                        <a:pt x="921996" y="968038"/>
                      </a:cubicBezTo>
                      <a:cubicBezTo>
                        <a:pt x="924270" y="972017"/>
                        <a:pt x="925975" y="976565"/>
                        <a:pt x="927680" y="980544"/>
                      </a:cubicBezTo>
                      <a:cubicBezTo>
                        <a:pt x="928248" y="982818"/>
                        <a:pt x="929385" y="985660"/>
                        <a:pt x="930522" y="987933"/>
                      </a:cubicBezTo>
                      <a:cubicBezTo>
                        <a:pt x="931091" y="991344"/>
                        <a:pt x="932796" y="994186"/>
                        <a:pt x="933933" y="997597"/>
                      </a:cubicBezTo>
                      <a:cubicBezTo>
                        <a:pt x="934501" y="999302"/>
                        <a:pt x="934501" y="1001007"/>
                        <a:pt x="935069" y="1002713"/>
                      </a:cubicBezTo>
                      <a:lnTo>
                        <a:pt x="935638" y="1002713"/>
                      </a:lnTo>
                      <a:cubicBezTo>
                        <a:pt x="936207" y="1005555"/>
                        <a:pt x="937343" y="1008965"/>
                        <a:pt x="937911" y="1012376"/>
                      </a:cubicBezTo>
                      <a:cubicBezTo>
                        <a:pt x="939049" y="1018060"/>
                        <a:pt x="940754" y="1024313"/>
                        <a:pt x="941891" y="1030566"/>
                      </a:cubicBezTo>
                      <a:cubicBezTo>
                        <a:pt x="942459" y="1036250"/>
                        <a:pt x="943596" y="1041366"/>
                        <a:pt x="944165" y="1047050"/>
                      </a:cubicBezTo>
                      <a:cubicBezTo>
                        <a:pt x="944733" y="1052735"/>
                        <a:pt x="945870" y="1057850"/>
                        <a:pt x="946438" y="1063535"/>
                      </a:cubicBezTo>
                      <a:cubicBezTo>
                        <a:pt x="947575" y="1077746"/>
                        <a:pt x="948712" y="1093093"/>
                        <a:pt x="948712" y="1108441"/>
                      </a:cubicBezTo>
                      <a:lnTo>
                        <a:pt x="948712" y="1113557"/>
                      </a:lnTo>
                      <a:lnTo>
                        <a:pt x="941323" y="1492132"/>
                      </a:lnTo>
                      <a:cubicBezTo>
                        <a:pt x="940754" y="1510322"/>
                        <a:pt x="939617" y="1528511"/>
                        <a:pt x="937911" y="1546133"/>
                      </a:cubicBezTo>
                      <a:cubicBezTo>
                        <a:pt x="937343" y="1552386"/>
                        <a:pt x="935638" y="1558070"/>
                        <a:pt x="935069" y="1563754"/>
                      </a:cubicBezTo>
                      <a:cubicBezTo>
                        <a:pt x="933364" y="1575691"/>
                        <a:pt x="931659" y="1587060"/>
                        <a:pt x="929385" y="1598429"/>
                      </a:cubicBezTo>
                      <a:cubicBezTo>
                        <a:pt x="927680" y="1604681"/>
                        <a:pt x="925406" y="1610934"/>
                        <a:pt x="924270" y="1617755"/>
                      </a:cubicBezTo>
                      <a:cubicBezTo>
                        <a:pt x="921427" y="1627987"/>
                        <a:pt x="919154" y="1638219"/>
                        <a:pt x="915743" y="1649019"/>
                      </a:cubicBezTo>
                      <a:cubicBezTo>
                        <a:pt x="911195" y="1663798"/>
                        <a:pt x="905511" y="1678577"/>
                        <a:pt x="899259" y="1692788"/>
                      </a:cubicBezTo>
                      <a:cubicBezTo>
                        <a:pt x="898121" y="1695630"/>
                        <a:pt x="896985" y="1698472"/>
                        <a:pt x="895279" y="1701315"/>
                      </a:cubicBezTo>
                      <a:cubicBezTo>
                        <a:pt x="889595" y="1712683"/>
                        <a:pt x="884479" y="1724052"/>
                        <a:pt x="878795" y="1735420"/>
                      </a:cubicBezTo>
                      <a:cubicBezTo>
                        <a:pt x="877090" y="1738263"/>
                        <a:pt x="875384" y="1741673"/>
                        <a:pt x="873679" y="1744515"/>
                      </a:cubicBezTo>
                      <a:cubicBezTo>
                        <a:pt x="866289" y="1757589"/>
                        <a:pt x="858331" y="1770663"/>
                        <a:pt x="850374" y="1782600"/>
                      </a:cubicBezTo>
                      <a:cubicBezTo>
                        <a:pt x="848668" y="1784874"/>
                        <a:pt x="846962" y="1787148"/>
                        <a:pt x="845258" y="1789421"/>
                      </a:cubicBezTo>
                      <a:cubicBezTo>
                        <a:pt x="837868" y="1800790"/>
                        <a:pt x="829341" y="1811022"/>
                        <a:pt x="820815" y="1821822"/>
                      </a:cubicBezTo>
                      <a:cubicBezTo>
                        <a:pt x="818541" y="1824664"/>
                        <a:pt x="816836" y="1827506"/>
                        <a:pt x="813994" y="1829780"/>
                      </a:cubicBezTo>
                      <a:cubicBezTo>
                        <a:pt x="803194" y="1842854"/>
                        <a:pt x="791825" y="1854791"/>
                        <a:pt x="779888" y="1867296"/>
                      </a:cubicBezTo>
                      <a:cubicBezTo>
                        <a:pt x="768519" y="1878665"/>
                        <a:pt x="756582" y="1890034"/>
                        <a:pt x="744077" y="1900834"/>
                      </a:cubicBezTo>
                      <a:cubicBezTo>
                        <a:pt x="736687" y="1906518"/>
                        <a:pt x="729866" y="1912771"/>
                        <a:pt x="722477" y="1919024"/>
                      </a:cubicBezTo>
                      <a:cubicBezTo>
                        <a:pt x="715655" y="1924708"/>
                        <a:pt x="708834" y="1930392"/>
                        <a:pt x="702012" y="1935508"/>
                      </a:cubicBezTo>
                      <a:cubicBezTo>
                        <a:pt x="688939" y="1945740"/>
                        <a:pt x="675865" y="1954835"/>
                        <a:pt x="662222" y="1963930"/>
                      </a:cubicBezTo>
                      <a:cubicBezTo>
                        <a:pt x="659380" y="1965635"/>
                        <a:pt x="656538" y="1967909"/>
                        <a:pt x="653128" y="1969614"/>
                      </a:cubicBezTo>
                      <a:cubicBezTo>
                        <a:pt x="632664" y="1982688"/>
                        <a:pt x="611064" y="1994625"/>
                        <a:pt x="589464" y="2005994"/>
                      </a:cubicBezTo>
                      <a:cubicBezTo>
                        <a:pt x="582074" y="2009973"/>
                        <a:pt x="574115" y="2013952"/>
                        <a:pt x="566158" y="2017362"/>
                      </a:cubicBezTo>
                      <a:cubicBezTo>
                        <a:pt x="559336" y="2020773"/>
                        <a:pt x="552516" y="2023615"/>
                        <a:pt x="546263" y="2026457"/>
                      </a:cubicBezTo>
                      <a:cubicBezTo>
                        <a:pt x="536031" y="2031005"/>
                        <a:pt x="526368" y="2034984"/>
                        <a:pt x="515567" y="2038963"/>
                      </a:cubicBezTo>
                      <a:cubicBezTo>
                        <a:pt x="509315" y="2041236"/>
                        <a:pt x="502493" y="2044647"/>
                        <a:pt x="496241" y="2046921"/>
                      </a:cubicBezTo>
                      <a:cubicBezTo>
                        <a:pt x="484304" y="2050900"/>
                        <a:pt x="472935" y="2054879"/>
                        <a:pt x="461567" y="2058858"/>
                      </a:cubicBezTo>
                      <a:cubicBezTo>
                        <a:pt x="455882" y="2060563"/>
                        <a:pt x="450198" y="2062837"/>
                        <a:pt x="444514" y="2064542"/>
                      </a:cubicBezTo>
                      <a:cubicBezTo>
                        <a:pt x="426892" y="2070226"/>
                        <a:pt x="408702" y="2074774"/>
                        <a:pt x="390513" y="2079321"/>
                      </a:cubicBezTo>
                      <a:cubicBezTo>
                        <a:pt x="360954" y="2086142"/>
                        <a:pt x="331964" y="2091258"/>
                        <a:pt x="303542" y="2095237"/>
                      </a:cubicBezTo>
                      <a:cubicBezTo>
                        <a:pt x="182467" y="2111153"/>
                        <a:pt x="81286" y="2095237"/>
                        <a:pt x="0" y="2047489"/>
                      </a:cubicBezTo>
                      <a:lnTo>
                        <a:pt x="433145" y="2341936"/>
                      </a:lnTo>
                      <a:cubicBezTo>
                        <a:pt x="438829" y="2345347"/>
                        <a:pt x="443376" y="2348758"/>
                        <a:pt x="449061" y="2352168"/>
                      </a:cubicBezTo>
                      <a:cubicBezTo>
                        <a:pt x="530915" y="2399917"/>
                        <a:pt x="631528" y="2415833"/>
                        <a:pt x="752603" y="2399917"/>
                      </a:cubicBezTo>
                      <a:cubicBezTo>
                        <a:pt x="780456" y="2395937"/>
                        <a:pt x="809446" y="2390822"/>
                        <a:pt x="839573" y="2384000"/>
                      </a:cubicBezTo>
                      <a:cubicBezTo>
                        <a:pt x="857763" y="2379453"/>
                        <a:pt x="875953" y="2374906"/>
                        <a:pt x="893574" y="2369221"/>
                      </a:cubicBezTo>
                      <a:cubicBezTo>
                        <a:pt x="899259" y="2367516"/>
                        <a:pt x="904943" y="2365242"/>
                        <a:pt x="910627" y="2363537"/>
                      </a:cubicBezTo>
                      <a:cubicBezTo>
                        <a:pt x="922564" y="2359558"/>
                        <a:pt x="933933" y="2356147"/>
                        <a:pt x="945301" y="2351600"/>
                      </a:cubicBezTo>
                      <a:cubicBezTo>
                        <a:pt x="951554" y="2349326"/>
                        <a:pt x="958375" y="2346484"/>
                        <a:pt x="964628" y="2343642"/>
                      </a:cubicBezTo>
                      <a:cubicBezTo>
                        <a:pt x="974859" y="2339663"/>
                        <a:pt x="985091" y="2335684"/>
                        <a:pt x="995324" y="2331136"/>
                      </a:cubicBezTo>
                      <a:cubicBezTo>
                        <a:pt x="1001576" y="2328294"/>
                        <a:pt x="1008397" y="2325452"/>
                        <a:pt x="1015219" y="2322610"/>
                      </a:cubicBezTo>
                      <a:cubicBezTo>
                        <a:pt x="1020334" y="2320336"/>
                        <a:pt x="1025450" y="2317494"/>
                        <a:pt x="1030566" y="2315220"/>
                      </a:cubicBezTo>
                      <a:cubicBezTo>
                        <a:pt x="1032840" y="2314083"/>
                        <a:pt x="1035682" y="2312378"/>
                        <a:pt x="1037956" y="2311241"/>
                      </a:cubicBezTo>
                      <a:cubicBezTo>
                        <a:pt x="1059556" y="2299873"/>
                        <a:pt x="1081157" y="2287936"/>
                        <a:pt x="1101620" y="2274862"/>
                      </a:cubicBezTo>
                      <a:cubicBezTo>
                        <a:pt x="1102188" y="2274862"/>
                        <a:pt x="1102188" y="2274293"/>
                        <a:pt x="1102188" y="2274293"/>
                      </a:cubicBezTo>
                      <a:cubicBezTo>
                        <a:pt x="1104462" y="2272588"/>
                        <a:pt x="1107304" y="2270314"/>
                        <a:pt x="1109578" y="2268609"/>
                      </a:cubicBezTo>
                      <a:cubicBezTo>
                        <a:pt x="1123221" y="2260082"/>
                        <a:pt x="1136862" y="2250419"/>
                        <a:pt x="1149937" y="2240187"/>
                      </a:cubicBezTo>
                      <a:cubicBezTo>
                        <a:pt x="1151073" y="2239619"/>
                        <a:pt x="1152779" y="2238482"/>
                        <a:pt x="1153915" y="2237345"/>
                      </a:cubicBezTo>
                      <a:cubicBezTo>
                        <a:pt x="1159600" y="2233366"/>
                        <a:pt x="1164716" y="2228819"/>
                        <a:pt x="1170400" y="2223703"/>
                      </a:cubicBezTo>
                      <a:cubicBezTo>
                        <a:pt x="1177790" y="2218019"/>
                        <a:pt x="1185179" y="2211766"/>
                        <a:pt x="1192001" y="2205513"/>
                      </a:cubicBezTo>
                      <a:cubicBezTo>
                        <a:pt x="1193705" y="2204376"/>
                        <a:pt x="1195411" y="2203239"/>
                        <a:pt x="1196548" y="2201534"/>
                      </a:cubicBezTo>
                      <a:cubicBezTo>
                        <a:pt x="1207348" y="2191871"/>
                        <a:pt x="1218148" y="2181639"/>
                        <a:pt x="1227811" y="2171976"/>
                      </a:cubicBezTo>
                      <a:lnTo>
                        <a:pt x="1232359" y="2167428"/>
                      </a:lnTo>
                      <a:cubicBezTo>
                        <a:pt x="1241454" y="2158333"/>
                        <a:pt x="1249980" y="2148670"/>
                        <a:pt x="1258507" y="2139007"/>
                      </a:cubicBezTo>
                      <a:cubicBezTo>
                        <a:pt x="1259644" y="2137870"/>
                        <a:pt x="1260781" y="2136165"/>
                        <a:pt x="1262486" y="2134459"/>
                      </a:cubicBezTo>
                      <a:cubicBezTo>
                        <a:pt x="1264759" y="2132185"/>
                        <a:pt x="1266465" y="2129343"/>
                        <a:pt x="1269307" y="2126501"/>
                      </a:cubicBezTo>
                      <a:cubicBezTo>
                        <a:pt x="1273286" y="2121385"/>
                        <a:pt x="1277265" y="2116838"/>
                        <a:pt x="1281244" y="2111722"/>
                      </a:cubicBezTo>
                      <a:cubicBezTo>
                        <a:pt x="1285223" y="2106038"/>
                        <a:pt x="1289202" y="2099785"/>
                        <a:pt x="1293181" y="2094669"/>
                      </a:cubicBezTo>
                      <a:cubicBezTo>
                        <a:pt x="1294886" y="2092395"/>
                        <a:pt x="1296592" y="2090121"/>
                        <a:pt x="1298297" y="2087848"/>
                      </a:cubicBezTo>
                      <a:cubicBezTo>
                        <a:pt x="1298865" y="2086711"/>
                        <a:pt x="1300003" y="2085574"/>
                        <a:pt x="1300571" y="2083869"/>
                      </a:cubicBezTo>
                      <a:cubicBezTo>
                        <a:pt x="1306255" y="2074774"/>
                        <a:pt x="1312508" y="2065679"/>
                        <a:pt x="1317624" y="2056016"/>
                      </a:cubicBezTo>
                      <a:cubicBezTo>
                        <a:pt x="1318760" y="2053742"/>
                        <a:pt x="1319898" y="2052037"/>
                        <a:pt x="1321602" y="2049194"/>
                      </a:cubicBezTo>
                      <a:cubicBezTo>
                        <a:pt x="1323308" y="2046352"/>
                        <a:pt x="1325014" y="2043510"/>
                        <a:pt x="1326718" y="2040099"/>
                      </a:cubicBezTo>
                      <a:cubicBezTo>
                        <a:pt x="1328992" y="2035552"/>
                        <a:pt x="1331835" y="2031005"/>
                        <a:pt x="1334108" y="2026457"/>
                      </a:cubicBezTo>
                      <a:cubicBezTo>
                        <a:pt x="1337519" y="2020204"/>
                        <a:pt x="1339793" y="2012815"/>
                        <a:pt x="1343203" y="2006562"/>
                      </a:cubicBezTo>
                      <a:cubicBezTo>
                        <a:pt x="1344340" y="2003720"/>
                        <a:pt x="1345477" y="2000878"/>
                        <a:pt x="1347182" y="1998036"/>
                      </a:cubicBezTo>
                      <a:cubicBezTo>
                        <a:pt x="1347751" y="1996899"/>
                        <a:pt x="1348319" y="1995762"/>
                        <a:pt x="1348887" y="1994057"/>
                      </a:cubicBezTo>
                      <a:cubicBezTo>
                        <a:pt x="1354572" y="1981551"/>
                        <a:pt x="1359119" y="1968477"/>
                        <a:pt x="1363098" y="1955403"/>
                      </a:cubicBezTo>
                      <a:cubicBezTo>
                        <a:pt x="1363098" y="1954835"/>
                        <a:pt x="1363667" y="1954835"/>
                        <a:pt x="1363667" y="1954266"/>
                      </a:cubicBezTo>
                      <a:cubicBezTo>
                        <a:pt x="1367077" y="1944035"/>
                        <a:pt x="1369351" y="1933803"/>
                        <a:pt x="1372193" y="1923003"/>
                      </a:cubicBezTo>
                      <a:cubicBezTo>
                        <a:pt x="1373330" y="1916750"/>
                        <a:pt x="1375603" y="1911066"/>
                        <a:pt x="1376741" y="1904813"/>
                      </a:cubicBezTo>
                      <a:cubicBezTo>
                        <a:pt x="1376741" y="1904244"/>
                        <a:pt x="1376741" y="1904244"/>
                        <a:pt x="1377309" y="1904244"/>
                      </a:cubicBezTo>
                      <a:cubicBezTo>
                        <a:pt x="1379583" y="1892876"/>
                        <a:pt x="1381288" y="1880939"/>
                        <a:pt x="1382993" y="1869570"/>
                      </a:cubicBezTo>
                      <a:cubicBezTo>
                        <a:pt x="1383562" y="1863886"/>
                        <a:pt x="1385267" y="1858201"/>
                        <a:pt x="1385835" y="1851949"/>
                      </a:cubicBezTo>
                      <a:cubicBezTo>
                        <a:pt x="1387541" y="1834327"/>
                        <a:pt x="1388678" y="1816138"/>
                        <a:pt x="1389246" y="1797948"/>
                      </a:cubicBezTo>
                      <a:lnTo>
                        <a:pt x="1396636" y="1419373"/>
                      </a:lnTo>
                      <a:lnTo>
                        <a:pt x="1396636" y="1414257"/>
                      </a:lnTo>
                      <a:cubicBezTo>
                        <a:pt x="1396636" y="1398909"/>
                        <a:pt x="1396068" y="1384130"/>
                        <a:pt x="1394362" y="1369351"/>
                      </a:cubicBezTo>
                      <a:cubicBezTo>
                        <a:pt x="1394362" y="1367077"/>
                        <a:pt x="1394362" y="1365372"/>
                        <a:pt x="1393794" y="1363098"/>
                      </a:cubicBezTo>
                      <a:cubicBezTo>
                        <a:pt x="1393225" y="1359687"/>
                        <a:pt x="1392656" y="1355708"/>
                        <a:pt x="1392088" y="1352866"/>
                      </a:cubicBezTo>
                      <a:cubicBezTo>
                        <a:pt x="1391520" y="1347182"/>
                        <a:pt x="1390383" y="1342066"/>
                        <a:pt x="1389814" y="1336382"/>
                      </a:cubicBezTo>
                      <a:cubicBezTo>
                        <a:pt x="1388678" y="1330697"/>
                        <a:pt x="1386972" y="1324445"/>
                        <a:pt x="1385835" y="1318192"/>
                      </a:cubicBezTo>
                      <a:cubicBezTo>
                        <a:pt x="1384699" y="1313644"/>
                        <a:pt x="1382993" y="1308529"/>
                        <a:pt x="1381857" y="1303413"/>
                      </a:cubicBezTo>
                      <a:cubicBezTo>
                        <a:pt x="1381288" y="1301139"/>
                        <a:pt x="1380719" y="1299434"/>
                        <a:pt x="1380151" y="1297728"/>
                      </a:cubicBezTo>
                      <a:cubicBezTo>
                        <a:pt x="1379015" y="1293749"/>
                        <a:pt x="1376741" y="1290339"/>
                        <a:pt x="1375603" y="1286928"/>
                      </a:cubicBezTo>
                      <a:cubicBezTo>
                        <a:pt x="1373899" y="1282381"/>
                        <a:pt x="1372193" y="1278402"/>
                        <a:pt x="1369919" y="1273854"/>
                      </a:cubicBezTo>
                      <a:cubicBezTo>
                        <a:pt x="1369351" y="1272717"/>
                        <a:pt x="1369351" y="1271012"/>
                        <a:pt x="1368214" y="1269875"/>
                      </a:cubicBezTo>
                      <a:cubicBezTo>
                        <a:pt x="1364804" y="1263054"/>
                        <a:pt x="1361393" y="1256801"/>
                        <a:pt x="1357982" y="1250549"/>
                      </a:cubicBezTo>
                      <a:cubicBezTo>
                        <a:pt x="1357414" y="1249980"/>
                        <a:pt x="1357414" y="1249980"/>
                        <a:pt x="1357414" y="1249412"/>
                      </a:cubicBezTo>
                      <a:cubicBezTo>
                        <a:pt x="1357414" y="1249412"/>
                        <a:pt x="1357414" y="1249412"/>
                        <a:pt x="1357414" y="1248843"/>
                      </a:cubicBezTo>
                      <a:cubicBezTo>
                        <a:pt x="1353435" y="1243159"/>
                        <a:pt x="1350024" y="1237475"/>
                        <a:pt x="1345477" y="1232359"/>
                      </a:cubicBezTo>
                      <a:cubicBezTo>
                        <a:pt x="1343771" y="1230085"/>
                        <a:pt x="1342067" y="1228380"/>
                        <a:pt x="1340929" y="1226675"/>
                      </a:cubicBezTo>
                      <a:cubicBezTo>
                        <a:pt x="1339793" y="1225538"/>
                        <a:pt x="1338655" y="1223832"/>
                        <a:pt x="1336951" y="1222696"/>
                      </a:cubicBezTo>
                      <a:cubicBezTo>
                        <a:pt x="1335813" y="1220990"/>
                        <a:pt x="1334677" y="1219285"/>
                        <a:pt x="1332971" y="1218148"/>
                      </a:cubicBezTo>
                      <a:cubicBezTo>
                        <a:pt x="1328992" y="1213601"/>
                        <a:pt x="1323876" y="1209053"/>
                        <a:pt x="1319329" y="1204506"/>
                      </a:cubicBezTo>
                      <a:cubicBezTo>
                        <a:pt x="1318760" y="1203937"/>
                        <a:pt x="1318192" y="1203369"/>
                        <a:pt x="1317055" y="1202800"/>
                      </a:cubicBezTo>
                      <a:cubicBezTo>
                        <a:pt x="1316487" y="1201664"/>
                        <a:pt x="1314782" y="1200527"/>
                        <a:pt x="1313645" y="1199958"/>
                      </a:cubicBezTo>
                      <a:cubicBezTo>
                        <a:pt x="1310803" y="1197685"/>
                        <a:pt x="1307961" y="1194274"/>
                        <a:pt x="1304550" y="1192000"/>
                      </a:cubicBezTo>
                      <a:cubicBezTo>
                        <a:pt x="1300571" y="1188590"/>
                        <a:pt x="1296023" y="1185179"/>
                        <a:pt x="1290908" y="1181768"/>
                      </a:cubicBezTo>
                      <a:lnTo>
                        <a:pt x="1164716" y="1096504"/>
                      </a:lnTo>
                      <a:cubicBezTo>
                        <a:pt x="1172105" y="1092525"/>
                        <a:pt x="1180064" y="1087977"/>
                        <a:pt x="1187453" y="1083430"/>
                      </a:cubicBezTo>
                      <a:cubicBezTo>
                        <a:pt x="1190295" y="1081725"/>
                        <a:pt x="1193137" y="1080588"/>
                        <a:pt x="1195979" y="1078882"/>
                      </a:cubicBezTo>
                      <a:cubicBezTo>
                        <a:pt x="1209622" y="1069788"/>
                        <a:pt x="1223264" y="1060693"/>
                        <a:pt x="1235770" y="1051029"/>
                      </a:cubicBezTo>
                      <a:cubicBezTo>
                        <a:pt x="1236338" y="1050461"/>
                        <a:pt x="1237475" y="1049324"/>
                        <a:pt x="1238043" y="1048756"/>
                      </a:cubicBezTo>
                      <a:cubicBezTo>
                        <a:pt x="1239180" y="1047619"/>
                        <a:pt x="1240886" y="1046482"/>
                        <a:pt x="1242022" y="1044777"/>
                      </a:cubicBezTo>
                      <a:cubicBezTo>
                        <a:pt x="1249412" y="1039092"/>
                        <a:pt x="1257370" y="1032839"/>
                        <a:pt x="1264759" y="1026587"/>
                      </a:cubicBezTo>
                      <a:cubicBezTo>
                        <a:pt x="1272718" y="1019197"/>
                        <a:pt x="1280107" y="1011807"/>
                        <a:pt x="1288066" y="1004418"/>
                      </a:cubicBezTo>
                      <a:cubicBezTo>
                        <a:pt x="1288634" y="1003849"/>
                        <a:pt x="1289202" y="1003281"/>
                        <a:pt x="1289770" y="1002713"/>
                      </a:cubicBezTo>
                      <a:cubicBezTo>
                        <a:pt x="1290339" y="1002144"/>
                        <a:pt x="1290908" y="1001576"/>
                        <a:pt x="1292044" y="1000439"/>
                      </a:cubicBezTo>
                      <a:cubicBezTo>
                        <a:pt x="1297160" y="994755"/>
                        <a:pt x="1302276" y="989070"/>
                        <a:pt x="1307392" y="983386"/>
                      </a:cubicBezTo>
                      <a:cubicBezTo>
                        <a:pt x="1313076" y="976565"/>
                        <a:pt x="1318760" y="969744"/>
                        <a:pt x="1323876" y="962922"/>
                      </a:cubicBezTo>
                      <a:cubicBezTo>
                        <a:pt x="1326150" y="960080"/>
                        <a:pt x="1327856" y="956670"/>
                        <a:pt x="1330698" y="953828"/>
                      </a:cubicBezTo>
                      <a:cubicBezTo>
                        <a:pt x="1331266" y="952691"/>
                        <a:pt x="1332403" y="951554"/>
                        <a:pt x="1333540" y="949849"/>
                      </a:cubicBezTo>
                      <a:cubicBezTo>
                        <a:pt x="1335245" y="947575"/>
                        <a:pt x="1337519" y="945301"/>
                        <a:pt x="1339224" y="942459"/>
                      </a:cubicBezTo>
                      <a:cubicBezTo>
                        <a:pt x="1343771" y="935069"/>
                        <a:pt x="1348319" y="928248"/>
                        <a:pt x="1352866" y="920858"/>
                      </a:cubicBezTo>
                      <a:cubicBezTo>
                        <a:pt x="1357414" y="913469"/>
                        <a:pt x="1361393" y="905511"/>
                        <a:pt x="1365372" y="897553"/>
                      </a:cubicBezTo>
                      <a:cubicBezTo>
                        <a:pt x="1365372" y="896984"/>
                        <a:pt x="1365372" y="896984"/>
                        <a:pt x="1365940" y="896984"/>
                      </a:cubicBezTo>
                      <a:cubicBezTo>
                        <a:pt x="1369919" y="888458"/>
                        <a:pt x="1373899" y="880500"/>
                        <a:pt x="1377309" y="871405"/>
                      </a:cubicBezTo>
                      <a:cubicBezTo>
                        <a:pt x="1381288" y="861173"/>
                        <a:pt x="1385267" y="850942"/>
                        <a:pt x="1388678" y="840141"/>
                      </a:cubicBezTo>
                      <a:cubicBezTo>
                        <a:pt x="1389246" y="839573"/>
                        <a:pt x="1389246" y="839004"/>
                        <a:pt x="1389246" y="838436"/>
                      </a:cubicBezTo>
                      <a:cubicBezTo>
                        <a:pt x="1389814" y="836731"/>
                        <a:pt x="1389814" y="835025"/>
                        <a:pt x="1390951" y="833320"/>
                      </a:cubicBezTo>
                      <a:cubicBezTo>
                        <a:pt x="1394362" y="821383"/>
                        <a:pt x="1397772" y="809446"/>
                        <a:pt x="1400615" y="796941"/>
                      </a:cubicBezTo>
                      <a:cubicBezTo>
                        <a:pt x="1401183" y="791825"/>
                        <a:pt x="1401752" y="786709"/>
                        <a:pt x="1402888" y="781024"/>
                      </a:cubicBezTo>
                      <a:cubicBezTo>
                        <a:pt x="1403457" y="775909"/>
                        <a:pt x="1404594" y="770793"/>
                        <a:pt x="1405162" y="765677"/>
                      </a:cubicBezTo>
                      <a:cubicBezTo>
                        <a:pt x="1408004" y="745782"/>
                        <a:pt x="1410278" y="725887"/>
                        <a:pt x="1410847" y="704855"/>
                      </a:cubicBezTo>
                      <a:lnTo>
                        <a:pt x="1413120" y="597421"/>
                      </a:lnTo>
                      <a:lnTo>
                        <a:pt x="1413120" y="594579"/>
                      </a:lnTo>
                      <a:cubicBezTo>
                        <a:pt x="1413120" y="593442"/>
                        <a:pt x="1412551" y="592305"/>
                        <a:pt x="1412551" y="591737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218" name="任意多边形: 形状 217"/>
                <p:cNvSpPr/>
                <p:nvPr/>
              </p:nvSpPr>
              <p:spPr>
                <a:xfrm>
                  <a:off x="11137146" y="1003081"/>
                  <a:ext cx="4547" cy="23305"/>
                </a:xfrm>
                <a:custGeom>
                  <a:gdLst>
                    <a:gd name="connsiteX0" fmla="*/ 0 w 4547"/>
                    <a:gd name="connsiteY0" fmla="*/ 0 h 23305"/>
                    <a:gd name="connsiteX1" fmla="*/ 4548 w 4547"/>
                    <a:gd name="connsiteY1" fmla="*/ 23306 h 23305"/>
                    <a:gd name="connsiteX2" fmla="*/ 2842 w 4547"/>
                    <a:gd name="connsiteY2" fmla="*/ 14211 h 23305"/>
                    <a:gd name="connsiteX3" fmla="*/ 0 w 4547"/>
                    <a:gd name="connsiteY3" fmla="*/ 0 h 2330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547" h="23305">
                      <a:moveTo>
                        <a:pt x="0" y="0"/>
                      </a:moveTo>
                      <a:cubicBezTo>
                        <a:pt x="1706" y="7390"/>
                        <a:pt x="3410" y="15348"/>
                        <a:pt x="4548" y="23306"/>
                      </a:cubicBezTo>
                      <a:cubicBezTo>
                        <a:pt x="3979" y="20464"/>
                        <a:pt x="3410" y="17053"/>
                        <a:pt x="2842" y="14211"/>
                      </a:cubicBezTo>
                      <a:cubicBezTo>
                        <a:pt x="2274" y="9663"/>
                        <a:pt x="1137" y="4547"/>
                        <a:pt x="0" y="0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219" name="任意多边形: 形状 218"/>
                <p:cNvSpPr/>
                <p:nvPr/>
              </p:nvSpPr>
              <p:spPr>
                <a:xfrm>
                  <a:off x="10387955" y="2333778"/>
                  <a:ext cx="324005" cy="292272"/>
                </a:xfrm>
                <a:custGeom>
                  <a:gdLst>
                    <a:gd name="connsiteX0" fmla="*/ 1705 w 324005"/>
                    <a:gd name="connsiteY0" fmla="*/ 165982 h 292272"/>
                    <a:gd name="connsiteX1" fmla="*/ 3410 w 324005"/>
                    <a:gd name="connsiteY1" fmla="*/ 180761 h 292272"/>
                    <a:gd name="connsiteX2" fmla="*/ 3979 w 324005"/>
                    <a:gd name="connsiteY2" fmla="*/ 183035 h 292272"/>
                    <a:gd name="connsiteX3" fmla="*/ 4547 w 324005"/>
                    <a:gd name="connsiteY3" fmla="*/ 185877 h 292272"/>
                    <a:gd name="connsiteX4" fmla="*/ 8526 w 324005"/>
                    <a:gd name="connsiteY4" fmla="*/ 204635 h 292272"/>
                    <a:gd name="connsiteX5" fmla="*/ 10800 w 324005"/>
                    <a:gd name="connsiteY5" fmla="*/ 216572 h 292272"/>
                    <a:gd name="connsiteX6" fmla="*/ 11369 w 324005"/>
                    <a:gd name="connsiteY6" fmla="*/ 218846 h 292272"/>
                    <a:gd name="connsiteX7" fmla="*/ 12505 w 324005"/>
                    <a:gd name="connsiteY7" fmla="*/ 221120 h 292272"/>
                    <a:gd name="connsiteX8" fmla="*/ 25579 w 324005"/>
                    <a:gd name="connsiteY8" fmla="*/ 247268 h 292272"/>
                    <a:gd name="connsiteX9" fmla="*/ 26148 w 324005"/>
                    <a:gd name="connsiteY9" fmla="*/ 248404 h 292272"/>
                    <a:gd name="connsiteX10" fmla="*/ 26716 w 324005"/>
                    <a:gd name="connsiteY10" fmla="*/ 248973 h 292272"/>
                    <a:gd name="connsiteX11" fmla="*/ 27853 w 324005"/>
                    <a:gd name="connsiteY11" fmla="*/ 251247 h 292272"/>
                    <a:gd name="connsiteX12" fmla="*/ 28422 w 324005"/>
                    <a:gd name="connsiteY12" fmla="*/ 251247 h 292272"/>
                    <a:gd name="connsiteX13" fmla="*/ 31832 w 324005"/>
                    <a:gd name="connsiteY13" fmla="*/ 255226 h 292272"/>
                    <a:gd name="connsiteX14" fmla="*/ 35811 w 324005"/>
                    <a:gd name="connsiteY14" fmla="*/ 260341 h 292272"/>
                    <a:gd name="connsiteX15" fmla="*/ 36948 w 324005"/>
                    <a:gd name="connsiteY15" fmla="*/ 261478 h 292272"/>
                    <a:gd name="connsiteX16" fmla="*/ 39221 w 324005"/>
                    <a:gd name="connsiteY16" fmla="*/ 263752 h 292272"/>
                    <a:gd name="connsiteX17" fmla="*/ 44906 w 324005"/>
                    <a:gd name="connsiteY17" fmla="*/ 268868 h 292272"/>
                    <a:gd name="connsiteX18" fmla="*/ 50022 w 324005"/>
                    <a:gd name="connsiteY18" fmla="*/ 272847 h 292272"/>
                    <a:gd name="connsiteX19" fmla="*/ 156319 w 324005"/>
                    <a:gd name="connsiteY19" fmla="*/ 289900 h 292272"/>
                    <a:gd name="connsiteX20" fmla="*/ 192129 w 324005"/>
                    <a:gd name="connsiteY20" fmla="*/ 283079 h 292272"/>
                    <a:gd name="connsiteX21" fmla="*/ 324006 w 324005"/>
                    <a:gd name="connsiteY21" fmla="*/ 218278 h 292272"/>
                    <a:gd name="connsiteX22" fmla="*/ 2273 w 324005"/>
                    <a:gd name="connsiteY22" fmla="*/ 0 h 292272"/>
                    <a:gd name="connsiteX23" fmla="*/ 0 w 324005"/>
                    <a:gd name="connsiteY23" fmla="*/ 138129 h 292272"/>
                    <a:gd name="connsiteX24" fmla="*/ 1705 w 324005"/>
                    <a:gd name="connsiteY24" fmla="*/ 165982 h 29227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324005" h="292272">
                      <a:moveTo>
                        <a:pt x="1705" y="165982"/>
                      </a:moveTo>
                      <a:cubicBezTo>
                        <a:pt x="2273" y="171098"/>
                        <a:pt x="2273" y="176214"/>
                        <a:pt x="3410" y="180761"/>
                      </a:cubicBezTo>
                      <a:cubicBezTo>
                        <a:pt x="3410" y="181330"/>
                        <a:pt x="3410" y="182466"/>
                        <a:pt x="3979" y="183035"/>
                      </a:cubicBezTo>
                      <a:cubicBezTo>
                        <a:pt x="3979" y="183603"/>
                        <a:pt x="4547" y="185309"/>
                        <a:pt x="4547" y="185877"/>
                      </a:cubicBezTo>
                      <a:cubicBezTo>
                        <a:pt x="5684" y="192698"/>
                        <a:pt x="7389" y="198382"/>
                        <a:pt x="8526" y="204635"/>
                      </a:cubicBezTo>
                      <a:cubicBezTo>
                        <a:pt x="9095" y="208614"/>
                        <a:pt x="10231" y="213162"/>
                        <a:pt x="10800" y="216572"/>
                      </a:cubicBezTo>
                      <a:cubicBezTo>
                        <a:pt x="10800" y="217141"/>
                        <a:pt x="10800" y="218278"/>
                        <a:pt x="11369" y="218846"/>
                      </a:cubicBezTo>
                      <a:cubicBezTo>
                        <a:pt x="11937" y="219414"/>
                        <a:pt x="11937" y="220551"/>
                        <a:pt x="12505" y="221120"/>
                      </a:cubicBezTo>
                      <a:cubicBezTo>
                        <a:pt x="15916" y="231352"/>
                        <a:pt x="20463" y="239878"/>
                        <a:pt x="25579" y="247268"/>
                      </a:cubicBezTo>
                      <a:cubicBezTo>
                        <a:pt x="26148" y="247836"/>
                        <a:pt x="26148" y="247836"/>
                        <a:pt x="26148" y="248404"/>
                      </a:cubicBezTo>
                      <a:cubicBezTo>
                        <a:pt x="26716" y="248973"/>
                        <a:pt x="26716" y="248973"/>
                        <a:pt x="26716" y="248973"/>
                      </a:cubicBezTo>
                      <a:cubicBezTo>
                        <a:pt x="27284" y="249541"/>
                        <a:pt x="27284" y="250110"/>
                        <a:pt x="27853" y="251247"/>
                      </a:cubicBezTo>
                      <a:cubicBezTo>
                        <a:pt x="27853" y="251247"/>
                        <a:pt x="27853" y="251247"/>
                        <a:pt x="28422" y="251247"/>
                      </a:cubicBezTo>
                      <a:cubicBezTo>
                        <a:pt x="28990" y="252952"/>
                        <a:pt x="30695" y="254089"/>
                        <a:pt x="31832" y="255226"/>
                      </a:cubicBezTo>
                      <a:cubicBezTo>
                        <a:pt x="32969" y="256931"/>
                        <a:pt x="34674" y="258636"/>
                        <a:pt x="35811" y="260341"/>
                      </a:cubicBezTo>
                      <a:lnTo>
                        <a:pt x="36948" y="261478"/>
                      </a:lnTo>
                      <a:cubicBezTo>
                        <a:pt x="37516" y="262047"/>
                        <a:pt x="38653" y="262615"/>
                        <a:pt x="39221" y="263752"/>
                      </a:cubicBezTo>
                      <a:cubicBezTo>
                        <a:pt x="40927" y="265457"/>
                        <a:pt x="43201" y="267163"/>
                        <a:pt x="44906" y="268868"/>
                      </a:cubicBezTo>
                      <a:cubicBezTo>
                        <a:pt x="46611" y="270573"/>
                        <a:pt x="48317" y="271710"/>
                        <a:pt x="50022" y="272847"/>
                      </a:cubicBezTo>
                      <a:cubicBezTo>
                        <a:pt x="75601" y="289900"/>
                        <a:pt x="111412" y="296153"/>
                        <a:pt x="156319" y="289900"/>
                      </a:cubicBezTo>
                      <a:cubicBezTo>
                        <a:pt x="168255" y="288195"/>
                        <a:pt x="179624" y="285921"/>
                        <a:pt x="192129" y="283079"/>
                      </a:cubicBezTo>
                      <a:cubicBezTo>
                        <a:pt x="247268" y="270005"/>
                        <a:pt x="291036" y="248973"/>
                        <a:pt x="324006" y="218278"/>
                      </a:cubicBezTo>
                      <a:lnTo>
                        <a:pt x="2273" y="0"/>
                      </a:lnTo>
                      <a:lnTo>
                        <a:pt x="0" y="138129"/>
                      </a:lnTo>
                      <a:cubicBezTo>
                        <a:pt x="1137" y="148361"/>
                        <a:pt x="1137" y="157456"/>
                        <a:pt x="1705" y="165982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</p:grpSp>
          <p:sp>
            <p:nvSpPr>
              <p:cNvPr id="182" name="任意多边形: 形状 181"/>
              <p:cNvSpPr/>
              <p:nvPr/>
            </p:nvSpPr>
            <p:spPr>
              <a:xfrm>
                <a:off x="5429248" y="1193191"/>
                <a:ext cx="774125" cy="1510374"/>
              </a:xfrm>
              <a:custGeom>
                <a:gdLst>
                  <a:gd name="connsiteX0" fmla="*/ 1105148 w 1108559"/>
                  <a:gd name="connsiteY0" fmla="*/ 287626 h 2162880"/>
                  <a:gd name="connsiteX1" fmla="*/ 1102875 w 1108559"/>
                  <a:gd name="connsiteY1" fmla="*/ 267731 h 2162880"/>
                  <a:gd name="connsiteX2" fmla="*/ 1101169 w 1108559"/>
                  <a:gd name="connsiteY2" fmla="*/ 256931 h 2162880"/>
                  <a:gd name="connsiteX3" fmla="*/ 1096053 w 1108559"/>
                  <a:gd name="connsiteY3" fmla="*/ 233625 h 2162880"/>
                  <a:gd name="connsiteX4" fmla="*/ 1094348 w 1108559"/>
                  <a:gd name="connsiteY4" fmla="*/ 225667 h 2162880"/>
                  <a:gd name="connsiteX5" fmla="*/ 1089232 w 1108559"/>
                  <a:gd name="connsiteY5" fmla="*/ 207477 h 2162880"/>
                  <a:gd name="connsiteX6" fmla="*/ 1081843 w 1108559"/>
                  <a:gd name="connsiteY6" fmla="*/ 187014 h 2162880"/>
                  <a:gd name="connsiteX7" fmla="*/ 1075590 w 1108559"/>
                  <a:gd name="connsiteY7" fmla="*/ 171666 h 2162880"/>
                  <a:gd name="connsiteX8" fmla="*/ 1010789 w 1108559"/>
                  <a:gd name="connsiteY8" fmla="*/ 82991 h 2162880"/>
                  <a:gd name="connsiteX9" fmla="*/ 1009084 w 1108559"/>
                  <a:gd name="connsiteY9" fmla="*/ 81286 h 2162880"/>
                  <a:gd name="connsiteX10" fmla="*/ 1001694 w 1108559"/>
                  <a:gd name="connsiteY10" fmla="*/ 75033 h 2162880"/>
                  <a:gd name="connsiteX11" fmla="*/ 981799 w 1108559"/>
                  <a:gd name="connsiteY11" fmla="*/ 59685 h 2162880"/>
                  <a:gd name="connsiteX12" fmla="*/ 957925 w 1108559"/>
                  <a:gd name="connsiteY12" fmla="*/ 44338 h 2162880"/>
                  <a:gd name="connsiteX13" fmla="*/ 761247 w 1108559"/>
                  <a:gd name="connsiteY13" fmla="*/ 0 h 2162880"/>
                  <a:gd name="connsiteX14" fmla="*/ 670867 w 1108559"/>
                  <a:gd name="connsiteY14" fmla="*/ 6253 h 2162880"/>
                  <a:gd name="connsiteX15" fmla="*/ 575939 w 1108559"/>
                  <a:gd name="connsiteY15" fmla="*/ 24443 h 2162880"/>
                  <a:gd name="connsiteX16" fmla="*/ 189406 w 1108559"/>
                  <a:gd name="connsiteY16" fmla="*/ 225667 h 2162880"/>
                  <a:gd name="connsiteX17" fmla="*/ 22287 w 1108559"/>
                  <a:gd name="connsiteY17" fmla="*/ 607653 h 2162880"/>
                  <a:gd name="connsiteX18" fmla="*/ 19445 w 1108559"/>
                  <a:gd name="connsiteY18" fmla="*/ 764540 h 2162880"/>
                  <a:gd name="connsiteX19" fmla="*/ 100162 w 1108559"/>
                  <a:gd name="connsiteY19" fmla="*/ 745782 h 2162880"/>
                  <a:gd name="connsiteX20" fmla="*/ 368461 w 1108559"/>
                  <a:gd name="connsiteY20" fmla="*/ 682686 h 2162880"/>
                  <a:gd name="connsiteX21" fmla="*/ 371304 w 1108559"/>
                  <a:gd name="connsiteY21" fmla="*/ 541715 h 2162880"/>
                  <a:gd name="connsiteX22" fmla="*/ 373009 w 1108559"/>
                  <a:gd name="connsiteY22" fmla="*/ 516704 h 2162880"/>
                  <a:gd name="connsiteX23" fmla="*/ 376988 w 1108559"/>
                  <a:gd name="connsiteY23" fmla="*/ 488851 h 2162880"/>
                  <a:gd name="connsiteX24" fmla="*/ 494654 w 1108559"/>
                  <a:gd name="connsiteY24" fmla="*/ 342196 h 2162880"/>
                  <a:gd name="connsiteX25" fmla="*/ 503748 w 1108559"/>
                  <a:gd name="connsiteY25" fmla="*/ 338217 h 2162880"/>
                  <a:gd name="connsiteX26" fmla="*/ 516822 w 1108559"/>
                  <a:gd name="connsiteY26" fmla="*/ 332532 h 2162880"/>
                  <a:gd name="connsiteX27" fmla="*/ 520233 w 1108559"/>
                  <a:gd name="connsiteY27" fmla="*/ 331395 h 2162880"/>
                  <a:gd name="connsiteX28" fmla="*/ 526486 w 1108559"/>
                  <a:gd name="connsiteY28" fmla="*/ 329122 h 2162880"/>
                  <a:gd name="connsiteX29" fmla="*/ 570254 w 1108559"/>
                  <a:gd name="connsiteY29" fmla="*/ 316048 h 2162880"/>
                  <a:gd name="connsiteX30" fmla="*/ 610045 w 1108559"/>
                  <a:gd name="connsiteY30" fmla="*/ 308658 h 2162880"/>
                  <a:gd name="connsiteX31" fmla="*/ 645288 w 1108559"/>
                  <a:gd name="connsiteY31" fmla="*/ 306384 h 2162880"/>
                  <a:gd name="connsiteX32" fmla="*/ 666888 w 1108559"/>
                  <a:gd name="connsiteY32" fmla="*/ 307521 h 2162880"/>
                  <a:gd name="connsiteX33" fmla="*/ 704404 w 1108559"/>
                  <a:gd name="connsiteY33" fmla="*/ 317753 h 2162880"/>
                  <a:gd name="connsiteX34" fmla="*/ 719752 w 1108559"/>
                  <a:gd name="connsiteY34" fmla="*/ 325711 h 2162880"/>
                  <a:gd name="connsiteX35" fmla="*/ 728847 w 1108559"/>
                  <a:gd name="connsiteY35" fmla="*/ 332532 h 2162880"/>
                  <a:gd name="connsiteX36" fmla="*/ 749310 w 1108559"/>
                  <a:gd name="connsiteY36" fmla="*/ 358112 h 2162880"/>
                  <a:gd name="connsiteX37" fmla="*/ 767500 w 1108559"/>
                  <a:gd name="connsiteY37" fmla="*/ 448492 h 2162880"/>
                  <a:gd name="connsiteX38" fmla="*/ 766363 w 1108559"/>
                  <a:gd name="connsiteY38" fmla="*/ 513862 h 2162880"/>
                  <a:gd name="connsiteX39" fmla="*/ 546949 w 1108559"/>
                  <a:gd name="connsiteY39" fmla="*/ 804899 h 2162880"/>
                  <a:gd name="connsiteX40" fmla="*/ 477601 w 1108559"/>
                  <a:gd name="connsiteY40" fmla="*/ 825362 h 2162880"/>
                  <a:gd name="connsiteX41" fmla="*/ 333219 w 1108559"/>
                  <a:gd name="connsiteY41" fmla="*/ 859468 h 2162880"/>
                  <a:gd name="connsiteX42" fmla="*/ 330945 w 1108559"/>
                  <a:gd name="connsiteY42" fmla="*/ 976565 h 2162880"/>
                  <a:gd name="connsiteX43" fmla="*/ 327535 w 1108559"/>
                  <a:gd name="connsiteY43" fmla="*/ 1153915 h 2162880"/>
                  <a:gd name="connsiteX44" fmla="*/ 408252 w 1108559"/>
                  <a:gd name="connsiteY44" fmla="*/ 1135157 h 2162880"/>
                  <a:gd name="connsiteX45" fmla="*/ 467937 w 1108559"/>
                  <a:gd name="connsiteY45" fmla="*/ 1121515 h 2162880"/>
                  <a:gd name="connsiteX46" fmla="*/ 524780 w 1108559"/>
                  <a:gd name="connsiteY46" fmla="*/ 1111283 h 2162880"/>
                  <a:gd name="connsiteX47" fmla="*/ 575370 w 1108559"/>
                  <a:gd name="connsiteY47" fmla="*/ 1107304 h 2162880"/>
                  <a:gd name="connsiteX48" fmla="*/ 596971 w 1108559"/>
                  <a:gd name="connsiteY48" fmla="*/ 1107872 h 2162880"/>
                  <a:gd name="connsiteX49" fmla="*/ 611182 w 1108559"/>
                  <a:gd name="connsiteY49" fmla="*/ 1109578 h 2162880"/>
                  <a:gd name="connsiteX50" fmla="*/ 621982 w 1108559"/>
                  <a:gd name="connsiteY50" fmla="*/ 1111283 h 2162880"/>
                  <a:gd name="connsiteX51" fmla="*/ 639603 w 1108559"/>
                  <a:gd name="connsiteY51" fmla="*/ 1115262 h 2162880"/>
                  <a:gd name="connsiteX52" fmla="*/ 655519 w 1108559"/>
                  <a:gd name="connsiteY52" fmla="*/ 1120946 h 2162880"/>
                  <a:gd name="connsiteX53" fmla="*/ 670867 w 1108559"/>
                  <a:gd name="connsiteY53" fmla="*/ 1127767 h 2162880"/>
                  <a:gd name="connsiteX54" fmla="*/ 683941 w 1108559"/>
                  <a:gd name="connsiteY54" fmla="*/ 1135157 h 2162880"/>
                  <a:gd name="connsiteX55" fmla="*/ 684509 w 1108559"/>
                  <a:gd name="connsiteY55" fmla="*/ 1135726 h 2162880"/>
                  <a:gd name="connsiteX56" fmla="*/ 714068 w 1108559"/>
                  <a:gd name="connsiteY56" fmla="*/ 1163579 h 2162880"/>
                  <a:gd name="connsiteX57" fmla="*/ 751584 w 1108559"/>
                  <a:gd name="connsiteY57" fmla="*/ 1312508 h 2162880"/>
                  <a:gd name="connsiteX58" fmla="*/ 749310 w 1108559"/>
                  <a:gd name="connsiteY58" fmla="*/ 1438699 h 2162880"/>
                  <a:gd name="connsiteX59" fmla="*/ 745900 w 1108559"/>
                  <a:gd name="connsiteY59" fmla="*/ 1606955 h 2162880"/>
                  <a:gd name="connsiteX60" fmla="*/ 673140 w 1108559"/>
                  <a:gd name="connsiteY60" fmla="*/ 1784874 h 2162880"/>
                  <a:gd name="connsiteX61" fmla="*/ 541265 w 1108559"/>
                  <a:gd name="connsiteY61" fmla="*/ 1849675 h 2162880"/>
                  <a:gd name="connsiteX62" fmla="*/ 505453 w 1108559"/>
                  <a:gd name="connsiteY62" fmla="*/ 1856496 h 2162880"/>
                  <a:gd name="connsiteX63" fmla="*/ 473053 w 1108559"/>
                  <a:gd name="connsiteY63" fmla="*/ 1858770 h 2162880"/>
                  <a:gd name="connsiteX64" fmla="*/ 448610 w 1108559"/>
                  <a:gd name="connsiteY64" fmla="*/ 1857065 h 2162880"/>
                  <a:gd name="connsiteX65" fmla="*/ 398589 w 1108559"/>
                  <a:gd name="connsiteY65" fmla="*/ 1839443 h 2162880"/>
                  <a:gd name="connsiteX66" fmla="*/ 393472 w 1108559"/>
                  <a:gd name="connsiteY66" fmla="*/ 1835464 h 2162880"/>
                  <a:gd name="connsiteX67" fmla="*/ 387788 w 1108559"/>
                  <a:gd name="connsiteY67" fmla="*/ 1830348 h 2162880"/>
                  <a:gd name="connsiteX68" fmla="*/ 385514 w 1108559"/>
                  <a:gd name="connsiteY68" fmla="*/ 1828075 h 2162880"/>
                  <a:gd name="connsiteX69" fmla="*/ 384378 w 1108559"/>
                  <a:gd name="connsiteY69" fmla="*/ 1826938 h 2162880"/>
                  <a:gd name="connsiteX70" fmla="*/ 380398 w 1108559"/>
                  <a:gd name="connsiteY70" fmla="*/ 1821822 h 2162880"/>
                  <a:gd name="connsiteX71" fmla="*/ 376988 w 1108559"/>
                  <a:gd name="connsiteY71" fmla="*/ 1817843 h 2162880"/>
                  <a:gd name="connsiteX72" fmla="*/ 375283 w 1108559"/>
                  <a:gd name="connsiteY72" fmla="*/ 1815569 h 2162880"/>
                  <a:gd name="connsiteX73" fmla="*/ 374714 w 1108559"/>
                  <a:gd name="connsiteY73" fmla="*/ 1815001 h 2162880"/>
                  <a:gd name="connsiteX74" fmla="*/ 374146 w 1108559"/>
                  <a:gd name="connsiteY74" fmla="*/ 1813864 h 2162880"/>
                  <a:gd name="connsiteX75" fmla="*/ 361072 w 1108559"/>
                  <a:gd name="connsiteY75" fmla="*/ 1787716 h 2162880"/>
                  <a:gd name="connsiteX76" fmla="*/ 359367 w 1108559"/>
                  <a:gd name="connsiteY76" fmla="*/ 1782600 h 2162880"/>
                  <a:gd name="connsiteX77" fmla="*/ 352546 w 1108559"/>
                  <a:gd name="connsiteY77" fmla="*/ 1751336 h 2162880"/>
                  <a:gd name="connsiteX78" fmla="*/ 351977 w 1108559"/>
                  <a:gd name="connsiteY78" fmla="*/ 1748494 h 2162880"/>
                  <a:gd name="connsiteX79" fmla="*/ 351408 w 1108559"/>
                  <a:gd name="connsiteY79" fmla="*/ 1746221 h 2162880"/>
                  <a:gd name="connsiteX80" fmla="*/ 349704 w 1108559"/>
                  <a:gd name="connsiteY80" fmla="*/ 1731441 h 2162880"/>
                  <a:gd name="connsiteX81" fmla="*/ 349135 w 1108559"/>
                  <a:gd name="connsiteY81" fmla="*/ 1705293 h 2162880"/>
                  <a:gd name="connsiteX82" fmla="*/ 350272 w 1108559"/>
                  <a:gd name="connsiteY82" fmla="*/ 1635945 h 2162880"/>
                  <a:gd name="connsiteX83" fmla="*/ 351408 w 1108559"/>
                  <a:gd name="connsiteY83" fmla="*/ 1567165 h 2162880"/>
                  <a:gd name="connsiteX84" fmla="*/ 2961 w 1108559"/>
                  <a:gd name="connsiteY84" fmla="*/ 1649019 h 2162880"/>
                  <a:gd name="connsiteX85" fmla="*/ 118 w 1108559"/>
                  <a:gd name="connsiteY85" fmla="*/ 1794537 h 2162880"/>
                  <a:gd name="connsiteX86" fmla="*/ 145637 w 1108559"/>
                  <a:gd name="connsiteY86" fmla="*/ 2108880 h 2162880"/>
                  <a:gd name="connsiteX87" fmla="*/ 180879 w 1108559"/>
                  <a:gd name="connsiteY87" fmla="*/ 2127070 h 2162880"/>
                  <a:gd name="connsiteX88" fmla="*/ 362209 w 1108559"/>
                  <a:gd name="connsiteY88" fmla="*/ 2162881 h 2162880"/>
                  <a:gd name="connsiteX89" fmla="*/ 449179 w 1108559"/>
                  <a:gd name="connsiteY89" fmla="*/ 2157196 h 2162880"/>
                  <a:gd name="connsiteX90" fmla="*/ 536149 w 1108559"/>
                  <a:gd name="connsiteY90" fmla="*/ 2141280 h 2162880"/>
                  <a:gd name="connsiteX91" fmla="*/ 735668 w 1108559"/>
                  <a:gd name="connsiteY91" fmla="*/ 2067953 h 2162880"/>
                  <a:gd name="connsiteX92" fmla="*/ 798764 w 1108559"/>
                  <a:gd name="connsiteY92" fmla="*/ 2031573 h 2162880"/>
                  <a:gd name="connsiteX93" fmla="*/ 925524 w 1108559"/>
                  <a:gd name="connsiteY93" fmla="*/ 1929824 h 2162880"/>
                  <a:gd name="connsiteX94" fmla="*/ 1086390 w 1108559"/>
                  <a:gd name="connsiteY94" fmla="*/ 1554659 h 2162880"/>
                  <a:gd name="connsiteX95" fmla="*/ 1088664 w 1108559"/>
                  <a:gd name="connsiteY95" fmla="*/ 1419941 h 2162880"/>
                  <a:gd name="connsiteX96" fmla="*/ 1088664 w 1108559"/>
                  <a:gd name="connsiteY96" fmla="*/ 1410278 h 2162880"/>
                  <a:gd name="connsiteX97" fmla="*/ 1093211 w 1108559"/>
                  <a:gd name="connsiteY97" fmla="*/ 1176084 h 2162880"/>
                  <a:gd name="connsiteX98" fmla="*/ 1079569 w 1108559"/>
                  <a:gd name="connsiteY98" fmla="*/ 1065240 h 2162880"/>
                  <a:gd name="connsiteX99" fmla="*/ 1016473 w 1108559"/>
                  <a:gd name="connsiteY99" fmla="*/ 960649 h 2162880"/>
                  <a:gd name="connsiteX100" fmla="*/ 1015905 w 1108559"/>
                  <a:gd name="connsiteY100" fmla="*/ 960080 h 2162880"/>
                  <a:gd name="connsiteX101" fmla="*/ 931208 w 1108559"/>
                  <a:gd name="connsiteY101" fmla="*/ 908353 h 2162880"/>
                  <a:gd name="connsiteX102" fmla="*/ 819796 w 1108559"/>
                  <a:gd name="connsiteY102" fmla="*/ 882205 h 2162880"/>
                  <a:gd name="connsiteX103" fmla="*/ 807859 w 1108559"/>
                  <a:gd name="connsiteY103" fmla="*/ 881068 h 2162880"/>
                  <a:gd name="connsiteX104" fmla="*/ 819796 w 1108559"/>
                  <a:gd name="connsiteY104" fmla="*/ 875384 h 2162880"/>
                  <a:gd name="connsiteX105" fmla="*/ 830596 w 1108559"/>
                  <a:gd name="connsiteY105" fmla="*/ 869700 h 2162880"/>
                  <a:gd name="connsiteX106" fmla="*/ 910177 w 1108559"/>
                  <a:gd name="connsiteY106" fmla="*/ 822520 h 2162880"/>
                  <a:gd name="connsiteX107" fmla="*/ 939166 w 1108559"/>
                  <a:gd name="connsiteY107" fmla="*/ 800920 h 2162880"/>
                  <a:gd name="connsiteX108" fmla="*/ 963609 w 1108559"/>
                  <a:gd name="connsiteY108" fmla="*/ 780456 h 2162880"/>
                  <a:gd name="connsiteX109" fmla="*/ 991462 w 1108559"/>
                  <a:gd name="connsiteY109" fmla="*/ 752603 h 2162880"/>
                  <a:gd name="connsiteX110" fmla="*/ 1008515 w 1108559"/>
                  <a:gd name="connsiteY110" fmla="*/ 733276 h 2162880"/>
                  <a:gd name="connsiteX111" fmla="*/ 1026705 w 1108559"/>
                  <a:gd name="connsiteY111" fmla="*/ 709402 h 2162880"/>
                  <a:gd name="connsiteX112" fmla="*/ 1029547 w 1108559"/>
                  <a:gd name="connsiteY112" fmla="*/ 705423 h 2162880"/>
                  <a:gd name="connsiteX113" fmla="*/ 1044326 w 1108559"/>
                  <a:gd name="connsiteY113" fmla="*/ 682686 h 2162880"/>
                  <a:gd name="connsiteX114" fmla="*/ 1075022 w 1108559"/>
                  <a:gd name="connsiteY114" fmla="*/ 622432 h 2162880"/>
                  <a:gd name="connsiteX115" fmla="*/ 1079000 w 1108559"/>
                  <a:gd name="connsiteY115" fmla="*/ 611632 h 2162880"/>
                  <a:gd name="connsiteX116" fmla="*/ 1086390 w 1108559"/>
                  <a:gd name="connsiteY116" fmla="*/ 589463 h 2162880"/>
                  <a:gd name="connsiteX117" fmla="*/ 1089801 w 1108559"/>
                  <a:gd name="connsiteY117" fmla="*/ 577526 h 2162880"/>
                  <a:gd name="connsiteX118" fmla="*/ 1093211 w 1108559"/>
                  <a:gd name="connsiteY118" fmla="*/ 563884 h 2162880"/>
                  <a:gd name="connsiteX119" fmla="*/ 1098895 w 1108559"/>
                  <a:gd name="connsiteY119" fmla="*/ 537736 h 2162880"/>
                  <a:gd name="connsiteX120" fmla="*/ 1106285 w 1108559"/>
                  <a:gd name="connsiteY120" fmla="*/ 462135 h 2162880"/>
                  <a:gd name="connsiteX121" fmla="*/ 1108559 w 1108559"/>
                  <a:gd name="connsiteY121" fmla="*/ 354701 h 2162880"/>
                  <a:gd name="connsiteX122" fmla="*/ 1105148 w 1108559"/>
                  <a:gd name="connsiteY122" fmla="*/ 287626 h 2162880"/>
                  <a:gd name="connsiteX123" fmla="*/ 1064221 w 1108559"/>
                  <a:gd name="connsiteY123" fmla="*/ 458724 h 2162880"/>
                  <a:gd name="connsiteX124" fmla="*/ 1057400 w 1108559"/>
                  <a:gd name="connsiteY124" fmla="*/ 528073 h 2162880"/>
                  <a:gd name="connsiteX125" fmla="*/ 1052284 w 1108559"/>
                  <a:gd name="connsiteY125" fmla="*/ 552515 h 2162880"/>
                  <a:gd name="connsiteX126" fmla="*/ 1051716 w 1108559"/>
                  <a:gd name="connsiteY126" fmla="*/ 554789 h 2162880"/>
                  <a:gd name="connsiteX127" fmla="*/ 1048874 w 1108559"/>
                  <a:gd name="connsiteY127" fmla="*/ 565021 h 2162880"/>
                  <a:gd name="connsiteX128" fmla="*/ 1048305 w 1108559"/>
                  <a:gd name="connsiteY128" fmla="*/ 567863 h 2162880"/>
                  <a:gd name="connsiteX129" fmla="*/ 1046600 w 1108559"/>
                  <a:gd name="connsiteY129" fmla="*/ 573547 h 2162880"/>
                  <a:gd name="connsiteX130" fmla="*/ 1046032 w 1108559"/>
                  <a:gd name="connsiteY130" fmla="*/ 576958 h 2162880"/>
                  <a:gd name="connsiteX131" fmla="*/ 1040347 w 1108559"/>
                  <a:gd name="connsiteY131" fmla="*/ 594579 h 2162880"/>
                  <a:gd name="connsiteX132" fmla="*/ 1039778 w 1108559"/>
                  <a:gd name="connsiteY132" fmla="*/ 597421 h 2162880"/>
                  <a:gd name="connsiteX133" fmla="*/ 1038074 w 1108559"/>
                  <a:gd name="connsiteY133" fmla="*/ 601400 h 2162880"/>
                  <a:gd name="connsiteX134" fmla="*/ 1036368 w 1108559"/>
                  <a:gd name="connsiteY134" fmla="*/ 605379 h 2162880"/>
                  <a:gd name="connsiteX135" fmla="*/ 1009084 w 1108559"/>
                  <a:gd name="connsiteY135" fmla="*/ 659380 h 2162880"/>
                  <a:gd name="connsiteX136" fmla="*/ 995441 w 1108559"/>
                  <a:gd name="connsiteY136" fmla="*/ 680412 h 2162880"/>
                  <a:gd name="connsiteX137" fmla="*/ 994873 w 1108559"/>
                  <a:gd name="connsiteY137" fmla="*/ 682117 h 2162880"/>
                  <a:gd name="connsiteX138" fmla="*/ 993167 w 1108559"/>
                  <a:gd name="connsiteY138" fmla="*/ 684391 h 2162880"/>
                  <a:gd name="connsiteX139" fmla="*/ 980662 w 1108559"/>
                  <a:gd name="connsiteY139" fmla="*/ 700876 h 2162880"/>
                  <a:gd name="connsiteX140" fmla="*/ 976683 w 1108559"/>
                  <a:gd name="connsiteY140" fmla="*/ 705992 h 2162880"/>
                  <a:gd name="connsiteX141" fmla="*/ 961335 w 1108559"/>
                  <a:gd name="connsiteY141" fmla="*/ 723613 h 2162880"/>
                  <a:gd name="connsiteX142" fmla="*/ 936324 w 1108559"/>
                  <a:gd name="connsiteY142" fmla="*/ 748055 h 2162880"/>
                  <a:gd name="connsiteX143" fmla="*/ 912450 w 1108559"/>
                  <a:gd name="connsiteY143" fmla="*/ 767951 h 2162880"/>
                  <a:gd name="connsiteX144" fmla="*/ 886302 w 1108559"/>
                  <a:gd name="connsiteY144" fmla="*/ 787277 h 2162880"/>
                  <a:gd name="connsiteX145" fmla="*/ 812406 w 1108559"/>
                  <a:gd name="connsiteY145" fmla="*/ 831046 h 2162880"/>
                  <a:gd name="connsiteX146" fmla="*/ 808427 w 1108559"/>
                  <a:gd name="connsiteY146" fmla="*/ 833320 h 2162880"/>
                  <a:gd name="connsiteX147" fmla="*/ 801037 w 1108559"/>
                  <a:gd name="connsiteY147" fmla="*/ 837299 h 2162880"/>
                  <a:gd name="connsiteX148" fmla="*/ 795353 w 1108559"/>
                  <a:gd name="connsiteY148" fmla="*/ 839573 h 2162880"/>
                  <a:gd name="connsiteX149" fmla="*/ 788532 w 1108559"/>
                  <a:gd name="connsiteY149" fmla="*/ 842983 h 2162880"/>
                  <a:gd name="connsiteX150" fmla="*/ 765795 w 1108559"/>
                  <a:gd name="connsiteY150" fmla="*/ 887890 h 2162880"/>
                  <a:gd name="connsiteX151" fmla="*/ 802743 w 1108559"/>
                  <a:gd name="connsiteY151" fmla="*/ 921995 h 2162880"/>
                  <a:gd name="connsiteX152" fmla="*/ 808427 w 1108559"/>
                  <a:gd name="connsiteY152" fmla="*/ 922564 h 2162880"/>
                  <a:gd name="connsiteX153" fmla="*/ 814112 w 1108559"/>
                  <a:gd name="connsiteY153" fmla="*/ 923132 h 2162880"/>
                  <a:gd name="connsiteX154" fmla="*/ 1038074 w 1108559"/>
                  <a:gd name="connsiteY154" fmla="*/ 1076609 h 2162880"/>
                  <a:gd name="connsiteX155" fmla="*/ 1050011 w 1108559"/>
                  <a:gd name="connsiteY155" fmla="*/ 1174379 h 2162880"/>
                  <a:gd name="connsiteX156" fmla="*/ 1045463 w 1108559"/>
                  <a:gd name="connsiteY156" fmla="*/ 1409709 h 2162880"/>
                  <a:gd name="connsiteX157" fmla="*/ 1045463 w 1108559"/>
                  <a:gd name="connsiteY157" fmla="*/ 1418236 h 2162880"/>
                  <a:gd name="connsiteX158" fmla="*/ 1043190 w 1108559"/>
                  <a:gd name="connsiteY158" fmla="*/ 1552954 h 2162880"/>
                  <a:gd name="connsiteX159" fmla="*/ 894260 w 1108559"/>
                  <a:gd name="connsiteY159" fmla="*/ 1899129 h 2162880"/>
                  <a:gd name="connsiteX160" fmla="*/ 773753 w 1108559"/>
                  <a:gd name="connsiteY160" fmla="*/ 1995762 h 2162880"/>
                  <a:gd name="connsiteX161" fmla="*/ 714068 w 1108559"/>
                  <a:gd name="connsiteY161" fmla="*/ 2029868 h 2162880"/>
                  <a:gd name="connsiteX162" fmla="*/ 525348 w 1108559"/>
                  <a:gd name="connsiteY162" fmla="*/ 2099216 h 2162880"/>
                  <a:gd name="connsiteX163" fmla="*/ 442357 w 1108559"/>
                  <a:gd name="connsiteY163" fmla="*/ 2114564 h 2162880"/>
                  <a:gd name="connsiteX164" fmla="*/ 360503 w 1108559"/>
                  <a:gd name="connsiteY164" fmla="*/ 2120248 h 2162880"/>
                  <a:gd name="connsiteX165" fmla="*/ 164963 w 1108559"/>
                  <a:gd name="connsiteY165" fmla="*/ 2072500 h 2162880"/>
                  <a:gd name="connsiteX166" fmla="*/ 106983 w 1108559"/>
                  <a:gd name="connsiteY166" fmla="*/ 2023615 h 2162880"/>
                  <a:gd name="connsiteX167" fmla="*/ 40477 w 1108559"/>
                  <a:gd name="connsiteY167" fmla="*/ 1794537 h 2162880"/>
                  <a:gd name="connsiteX168" fmla="*/ 42751 w 1108559"/>
                  <a:gd name="connsiteY168" fmla="*/ 1681988 h 2162880"/>
                  <a:gd name="connsiteX169" fmla="*/ 307640 w 1108559"/>
                  <a:gd name="connsiteY169" fmla="*/ 1619461 h 2162880"/>
                  <a:gd name="connsiteX170" fmla="*/ 307071 w 1108559"/>
                  <a:gd name="connsiteY170" fmla="*/ 1645040 h 2162880"/>
                  <a:gd name="connsiteX171" fmla="*/ 305934 w 1108559"/>
                  <a:gd name="connsiteY171" fmla="*/ 1704157 h 2162880"/>
                  <a:gd name="connsiteX172" fmla="*/ 306502 w 1108559"/>
                  <a:gd name="connsiteY172" fmla="*/ 1733715 h 2162880"/>
                  <a:gd name="connsiteX173" fmla="*/ 308208 w 1108559"/>
                  <a:gd name="connsiteY173" fmla="*/ 1749631 h 2162880"/>
                  <a:gd name="connsiteX174" fmla="*/ 309344 w 1108559"/>
                  <a:gd name="connsiteY174" fmla="*/ 1756452 h 2162880"/>
                  <a:gd name="connsiteX175" fmla="*/ 317303 w 1108559"/>
                  <a:gd name="connsiteY175" fmla="*/ 1793400 h 2162880"/>
                  <a:gd name="connsiteX176" fmla="*/ 319008 w 1108559"/>
                  <a:gd name="connsiteY176" fmla="*/ 1798516 h 2162880"/>
                  <a:gd name="connsiteX177" fmla="*/ 319576 w 1108559"/>
                  <a:gd name="connsiteY177" fmla="*/ 1799653 h 2162880"/>
                  <a:gd name="connsiteX178" fmla="*/ 337766 w 1108559"/>
                  <a:gd name="connsiteY178" fmla="*/ 1835464 h 2162880"/>
                  <a:gd name="connsiteX179" fmla="*/ 338335 w 1108559"/>
                  <a:gd name="connsiteY179" fmla="*/ 1836033 h 2162880"/>
                  <a:gd name="connsiteX180" fmla="*/ 340608 w 1108559"/>
                  <a:gd name="connsiteY180" fmla="*/ 1838875 h 2162880"/>
                  <a:gd name="connsiteX181" fmla="*/ 342314 w 1108559"/>
                  <a:gd name="connsiteY181" fmla="*/ 1841149 h 2162880"/>
                  <a:gd name="connsiteX182" fmla="*/ 342882 w 1108559"/>
                  <a:gd name="connsiteY182" fmla="*/ 1841149 h 2162880"/>
                  <a:gd name="connsiteX183" fmla="*/ 348566 w 1108559"/>
                  <a:gd name="connsiteY183" fmla="*/ 1848538 h 2162880"/>
                  <a:gd name="connsiteX184" fmla="*/ 350840 w 1108559"/>
                  <a:gd name="connsiteY184" fmla="*/ 1850812 h 2162880"/>
                  <a:gd name="connsiteX185" fmla="*/ 355956 w 1108559"/>
                  <a:gd name="connsiteY185" fmla="*/ 1856496 h 2162880"/>
                  <a:gd name="connsiteX186" fmla="*/ 360503 w 1108559"/>
                  <a:gd name="connsiteY186" fmla="*/ 1860475 h 2162880"/>
                  <a:gd name="connsiteX187" fmla="*/ 366188 w 1108559"/>
                  <a:gd name="connsiteY187" fmla="*/ 1865591 h 2162880"/>
                  <a:gd name="connsiteX188" fmla="*/ 373577 w 1108559"/>
                  <a:gd name="connsiteY188" fmla="*/ 1871844 h 2162880"/>
                  <a:gd name="connsiteX189" fmla="*/ 375283 w 1108559"/>
                  <a:gd name="connsiteY189" fmla="*/ 1872981 h 2162880"/>
                  <a:gd name="connsiteX190" fmla="*/ 473053 w 1108559"/>
                  <a:gd name="connsiteY190" fmla="*/ 1899129 h 2162880"/>
                  <a:gd name="connsiteX191" fmla="*/ 497496 w 1108559"/>
                  <a:gd name="connsiteY191" fmla="*/ 1897992 h 2162880"/>
                  <a:gd name="connsiteX192" fmla="*/ 511137 w 1108559"/>
                  <a:gd name="connsiteY192" fmla="*/ 1896855 h 2162880"/>
                  <a:gd name="connsiteX193" fmla="*/ 550928 w 1108559"/>
                  <a:gd name="connsiteY193" fmla="*/ 1889465 h 2162880"/>
                  <a:gd name="connsiteX194" fmla="*/ 700994 w 1108559"/>
                  <a:gd name="connsiteY194" fmla="*/ 1815569 h 2162880"/>
                  <a:gd name="connsiteX195" fmla="*/ 787964 w 1108559"/>
                  <a:gd name="connsiteY195" fmla="*/ 1606955 h 2162880"/>
                  <a:gd name="connsiteX196" fmla="*/ 791374 w 1108559"/>
                  <a:gd name="connsiteY196" fmla="*/ 1438699 h 2162880"/>
                  <a:gd name="connsiteX197" fmla="*/ 793648 w 1108559"/>
                  <a:gd name="connsiteY197" fmla="*/ 1312508 h 2162880"/>
                  <a:gd name="connsiteX198" fmla="*/ 777732 w 1108559"/>
                  <a:gd name="connsiteY198" fmla="*/ 1195411 h 2162880"/>
                  <a:gd name="connsiteX199" fmla="*/ 710657 w 1108559"/>
                  <a:gd name="connsiteY199" fmla="*/ 1101620 h 2162880"/>
                  <a:gd name="connsiteX200" fmla="*/ 704973 w 1108559"/>
                  <a:gd name="connsiteY200" fmla="*/ 1097641 h 2162880"/>
                  <a:gd name="connsiteX201" fmla="*/ 690762 w 1108559"/>
                  <a:gd name="connsiteY201" fmla="*/ 1089114 h 2162880"/>
                  <a:gd name="connsiteX202" fmla="*/ 671435 w 1108559"/>
                  <a:gd name="connsiteY202" fmla="*/ 1080588 h 2162880"/>
                  <a:gd name="connsiteX203" fmla="*/ 650972 w 1108559"/>
                  <a:gd name="connsiteY203" fmla="*/ 1073198 h 2162880"/>
                  <a:gd name="connsiteX204" fmla="*/ 632214 w 1108559"/>
                  <a:gd name="connsiteY204" fmla="*/ 1068651 h 2162880"/>
                  <a:gd name="connsiteX205" fmla="*/ 616866 w 1108559"/>
                  <a:gd name="connsiteY205" fmla="*/ 1066377 h 2162880"/>
                  <a:gd name="connsiteX206" fmla="*/ 599244 w 1108559"/>
                  <a:gd name="connsiteY206" fmla="*/ 1064103 h 2162880"/>
                  <a:gd name="connsiteX207" fmla="*/ 575370 w 1108559"/>
                  <a:gd name="connsiteY207" fmla="*/ 1063535 h 2162880"/>
                  <a:gd name="connsiteX208" fmla="*/ 519664 w 1108559"/>
                  <a:gd name="connsiteY208" fmla="*/ 1067514 h 2162880"/>
                  <a:gd name="connsiteX209" fmla="*/ 458274 w 1108559"/>
                  <a:gd name="connsiteY209" fmla="*/ 1078882 h 2162880"/>
                  <a:gd name="connsiteX210" fmla="*/ 408820 w 1108559"/>
                  <a:gd name="connsiteY210" fmla="*/ 1090819 h 2162880"/>
                  <a:gd name="connsiteX211" fmla="*/ 370167 w 1108559"/>
                  <a:gd name="connsiteY211" fmla="*/ 1099346 h 2162880"/>
                  <a:gd name="connsiteX212" fmla="*/ 372441 w 1108559"/>
                  <a:gd name="connsiteY212" fmla="*/ 975996 h 2162880"/>
                  <a:gd name="connsiteX213" fmla="*/ 374146 w 1108559"/>
                  <a:gd name="connsiteY213" fmla="*/ 891300 h 2162880"/>
                  <a:gd name="connsiteX214" fmla="*/ 486695 w 1108559"/>
                  <a:gd name="connsiteY214" fmla="*/ 864584 h 2162880"/>
                  <a:gd name="connsiteX215" fmla="*/ 560591 w 1108559"/>
                  <a:gd name="connsiteY215" fmla="*/ 842983 h 2162880"/>
                  <a:gd name="connsiteX216" fmla="*/ 807859 w 1108559"/>
                  <a:gd name="connsiteY216" fmla="*/ 513862 h 2162880"/>
                  <a:gd name="connsiteX217" fmla="*/ 808996 w 1108559"/>
                  <a:gd name="connsiteY217" fmla="*/ 448492 h 2162880"/>
                  <a:gd name="connsiteX218" fmla="*/ 801606 w 1108559"/>
                  <a:gd name="connsiteY218" fmla="*/ 376870 h 2162880"/>
                  <a:gd name="connsiteX219" fmla="*/ 756132 w 1108559"/>
                  <a:gd name="connsiteY219" fmla="*/ 299563 h 2162880"/>
                  <a:gd name="connsiteX220" fmla="*/ 743058 w 1108559"/>
                  <a:gd name="connsiteY220" fmla="*/ 289900 h 2162880"/>
                  <a:gd name="connsiteX221" fmla="*/ 720889 w 1108559"/>
                  <a:gd name="connsiteY221" fmla="*/ 277963 h 2162880"/>
                  <a:gd name="connsiteX222" fmla="*/ 672004 w 1108559"/>
                  <a:gd name="connsiteY222" fmla="*/ 264889 h 2162880"/>
                  <a:gd name="connsiteX223" fmla="*/ 645288 w 1108559"/>
                  <a:gd name="connsiteY223" fmla="*/ 263184 h 2162880"/>
                  <a:gd name="connsiteX224" fmla="*/ 604360 w 1108559"/>
                  <a:gd name="connsiteY224" fmla="*/ 266026 h 2162880"/>
                  <a:gd name="connsiteX225" fmla="*/ 560023 w 1108559"/>
                  <a:gd name="connsiteY225" fmla="*/ 274552 h 2162880"/>
                  <a:gd name="connsiteX226" fmla="*/ 510569 w 1108559"/>
                  <a:gd name="connsiteY226" fmla="*/ 289331 h 2162880"/>
                  <a:gd name="connsiteX227" fmla="*/ 504885 w 1108559"/>
                  <a:gd name="connsiteY227" fmla="*/ 291605 h 2162880"/>
                  <a:gd name="connsiteX228" fmla="*/ 502611 w 1108559"/>
                  <a:gd name="connsiteY228" fmla="*/ 292174 h 2162880"/>
                  <a:gd name="connsiteX229" fmla="*/ 486695 w 1108559"/>
                  <a:gd name="connsiteY229" fmla="*/ 298995 h 2162880"/>
                  <a:gd name="connsiteX230" fmla="*/ 474758 w 1108559"/>
                  <a:gd name="connsiteY230" fmla="*/ 304679 h 2162880"/>
                  <a:gd name="connsiteX231" fmla="*/ 335493 w 1108559"/>
                  <a:gd name="connsiteY231" fmla="*/ 479187 h 2162880"/>
                  <a:gd name="connsiteX232" fmla="*/ 330377 w 1108559"/>
                  <a:gd name="connsiteY232" fmla="*/ 511588 h 2162880"/>
                  <a:gd name="connsiteX233" fmla="*/ 328103 w 1108559"/>
                  <a:gd name="connsiteY233" fmla="*/ 541147 h 2162880"/>
                  <a:gd name="connsiteX234" fmla="*/ 325829 w 1108559"/>
                  <a:gd name="connsiteY234" fmla="*/ 649717 h 2162880"/>
                  <a:gd name="connsiteX235" fmla="*/ 99594 w 1108559"/>
                  <a:gd name="connsiteY235" fmla="*/ 703149 h 2162880"/>
                  <a:gd name="connsiteX236" fmla="*/ 60940 w 1108559"/>
                  <a:gd name="connsiteY236" fmla="*/ 712244 h 2162880"/>
                  <a:gd name="connsiteX237" fmla="*/ 63214 w 1108559"/>
                  <a:gd name="connsiteY237" fmla="*/ 609358 h 2162880"/>
                  <a:gd name="connsiteX238" fmla="*/ 217827 w 1108559"/>
                  <a:gd name="connsiteY238" fmla="*/ 256362 h 2162880"/>
                  <a:gd name="connsiteX239" fmla="*/ 585034 w 1108559"/>
                  <a:gd name="connsiteY239" fmla="*/ 65938 h 2162880"/>
                  <a:gd name="connsiteX240" fmla="*/ 675983 w 1108559"/>
                  <a:gd name="connsiteY240" fmla="*/ 48885 h 2162880"/>
                  <a:gd name="connsiteX241" fmla="*/ 761247 w 1108559"/>
                  <a:gd name="connsiteY241" fmla="*/ 43201 h 2162880"/>
                  <a:gd name="connsiteX242" fmla="*/ 848217 w 1108559"/>
                  <a:gd name="connsiteY242" fmla="*/ 51727 h 2162880"/>
                  <a:gd name="connsiteX243" fmla="*/ 938030 w 1108559"/>
                  <a:gd name="connsiteY243" fmla="*/ 82991 h 2162880"/>
                  <a:gd name="connsiteX244" fmla="*/ 957356 w 1108559"/>
                  <a:gd name="connsiteY244" fmla="*/ 94928 h 2162880"/>
                  <a:gd name="connsiteX245" fmla="*/ 959630 w 1108559"/>
                  <a:gd name="connsiteY245" fmla="*/ 96065 h 2162880"/>
                  <a:gd name="connsiteX246" fmla="*/ 974978 w 1108559"/>
                  <a:gd name="connsiteY246" fmla="*/ 108002 h 2162880"/>
                  <a:gd name="connsiteX247" fmla="*/ 977251 w 1108559"/>
                  <a:gd name="connsiteY247" fmla="*/ 109707 h 2162880"/>
                  <a:gd name="connsiteX248" fmla="*/ 981799 w 1108559"/>
                  <a:gd name="connsiteY248" fmla="*/ 113686 h 2162880"/>
                  <a:gd name="connsiteX249" fmla="*/ 983504 w 1108559"/>
                  <a:gd name="connsiteY249" fmla="*/ 115392 h 2162880"/>
                  <a:gd name="connsiteX250" fmla="*/ 1036936 w 1108559"/>
                  <a:gd name="connsiteY250" fmla="*/ 188151 h 2162880"/>
                  <a:gd name="connsiteX251" fmla="*/ 1043758 w 1108559"/>
                  <a:gd name="connsiteY251" fmla="*/ 203498 h 2162880"/>
                  <a:gd name="connsiteX252" fmla="*/ 1049442 w 1108559"/>
                  <a:gd name="connsiteY252" fmla="*/ 219983 h 2162880"/>
                  <a:gd name="connsiteX253" fmla="*/ 1050011 w 1108559"/>
                  <a:gd name="connsiteY253" fmla="*/ 222257 h 2162880"/>
                  <a:gd name="connsiteX254" fmla="*/ 1053421 w 1108559"/>
                  <a:gd name="connsiteY254" fmla="*/ 234762 h 2162880"/>
                  <a:gd name="connsiteX255" fmla="*/ 1054558 w 1108559"/>
                  <a:gd name="connsiteY255" fmla="*/ 239310 h 2162880"/>
                  <a:gd name="connsiteX256" fmla="*/ 1055127 w 1108559"/>
                  <a:gd name="connsiteY256" fmla="*/ 243857 h 2162880"/>
                  <a:gd name="connsiteX257" fmla="*/ 1059105 w 1108559"/>
                  <a:gd name="connsiteY257" fmla="*/ 264889 h 2162880"/>
                  <a:gd name="connsiteX258" fmla="*/ 1059674 w 1108559"/>
                  <a:gd name="connsiteY258" fmla="*/ 267731 h 2162880"/>
                  <a:gd name="connsiteX259" fmla="*/ 1060811 w 1108559"/>
                  <a:gd name="connsiteY259" fmla="*/ 273415 h 2162880"/>
                  <a:gd name="connsiteX260" fmla="*/ 1061379 w 1108559"/>
                  <a:gd name="connsiteY260" fmla="*/ 276826 h 2162880"/>
                  <a:gd name="connsiteX261" fmla="*/ 1062516 w 1108559"/>
                  <a:gd name="connsiteY261" fmla="*/ 285921 h 2162880"/>
                  <a:gd name="connsiteX262" fmla="*/ 1063085 w 1108559"/>
                  <a:gd name="connsiteY262" fmla="*/ 293311 h 2162880"/>
                  <a:gd name="connsiteX263" fmla="*/ 1065358 w 1108559"/>
                  <a:gd name="connsiteY263" fmla="*/ 351859 h 2162880"/>
                  <a:gd name="connsiteX264" fmla="*/ 1064221 w 1108559"/>
                  <a:gd name="connsiteY264" fmla="*/ 458724 h 216288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</a:cxnLst>
                <a:rect l="l" t="t" r="r" b="b"/>
                <a:pathLst>
                  <a:path w="1108559" h="2162880">
                    <a:moveTo>
                      <a:pt x="1105148" y="287626"/>
                    </a:moveTo>
                    <a:cubicBezTo>
                      <a:pt x="1104580" y="280805"/>
                      <a:pt x="1104011" y="273984"/>
                      <a:pt x="1102875" y="267731"/>
                    </a:cubicBezTo>
                    <a:cubicBezTo>
                      <a:pt x="1102306" y="263752"/>
                      <a:pt x="1101738" y="260341"/>
                      <a:pt x="1101169" y="256931"/>
                    </a:cubicBezTo>
                    <a:cubicBezTo>
                      <a:pt x="1099464" y="248973"/>
                      <a:pt x="1098327" y="241015"/>
                      <a:pt x="1096053" y="233625"/>
                    </a:cubicBezTo>
                    <a:cubicBezTo>
                      <a:pt x="1095485" y="231351"/>
                      <a:pt x="1095485" y="227941"/>
                      <a:pt x="1094348" y="225667"/>
                    </a:cubicBezTo>
                    <a:cubicBezTo>
                      <a:pt x="1093211" y="219414"/>
                      <a:pt x="1091506" y="213162"/>
                      <a:pt x="1089232" y="207477"/>
                    </a:cubicBezTo>
                    <a:cubicBezTo>
                      <a:pt x="1086959" y="200088"/>
                      <a:pt x="1084685" y="193835"/>
                      <a:pt x="1081843" y="187014"/>
                    </a:cubicBezTo>
                    <a:cubicBezTo>
                      <a:pt x="1079569" y="181330"/>
                      <a:pt x="1077295" y="176782"/>
                      <a:pt x="1075590" y="171666"/>
                    </a:cubicBezTo>
                    <a:cubicBezTo>
                      <a:pt x="1059674" y="137560"/>
                      <a:pt x="1038074" y="107433"/>
                      <a:pt x="1010789" y="82991"/>
                    </a:cubicBezTo>
                    <a:lnTo>
                      <a:pt x="1009084" y="81286"/>
                    </a:lnTo>
                    <a:cubicBezTo>
                      <a:pt x="1006810" y="79012"/>
                      <a:pt x="1004536" y="77307"/>
                      <a:pt x="1001694" y="75033"/>
                    </a:cubicBezTo>
                    <a:cubicBezTo>
                      <a:pt x="995441" y="69349"/>
                      <a:pt x="988620" y="64801"/>
                      <a:pt x="981799" y="59685"/>
                    </a:cubicBezTo>
                    <a:cubicBezTo>
                      <a:pt x="974409" y="54001"/>
                      <a:pt x="966451" y="49454"/>
                      <a:pt x="957925" y="44338"/>
                    </a:cubicBezTo>
                    <a:cubicBezTo>
                      <a:pt x="903355" y="14779"/>
                      <a:pt x="837417" y="0"/>
                      <a:pt x="761247" y="0"/>
                    </a:cubicBezTo>
                    <a:cubicBezTo>
                      <a:pt x="732826" y="0"/>
                      <a:pt x="702699" y="2274"/>
                      <a:pt x="670867" y="6253"/>
                    </a:cubicBezTo>
                    <a:cubicBezTo>
                      <a:pt x="640740" y="10232"/>
                      <a:pt x="608908" y="16485"/>
                      <a:pt x="575939" y="24443"/>
                    </a:cubicBezTo>
                    <a:cubicBezTo>
                      <a:pt x="415641" y="61959"/>
                      <a:pt x="286607" y="129034"/>
                      <a:pt x="189406" y="225667"/>
                    </a:cubicBezTo>
                    <a:cubicBezTo>
                      <a:pt x="80267" y="332532"/>
                      <a:pt x="25129" y="459861"/>
                      <a:pt x="22287" y="607653"/>
                    </a:cubicBezTo>
                    <a:lnTo>
                      <a:pt x="19445" y="764540"/>
                    </a:lnTo>
                    <a:lnTo>
                      <a:pt x="100162" y="745782"/>
                    </a:lnTo>
                    <a:lnTo>
                      <a:pt x="368461" y="682686"/>
                    </a:lnTo>
                    <a:lnTo>
                      <a:pt x="371304" y="541715"/>
                    </a:lnTo>
                    <a:cubicBezTo>
                      <a:pt x="371304" y="533188"/>
                      <a:pt x="371872" y="525230"/>
                      <a:pt x="373009" y="516704"/>
                    </a:cubicBezTo>
                    <a:cubicBezTo>
                      <a:pt x="373577" y="507041"/>
                      <a:pt x="375283" y="497946"/>
                      <a:pt x="376988" y="488851"/>
                    </a:cubicBezTo>
                    <a:cubicBezTo>
                      <a:pt x="390630" y="422344"/>
                      <a:pt x="430421" y="373459"/>
                      <a:pt x="494654" y="342196"/>
                    </a:cubicBezTo>
                    <a:cubicBezTo>
                      <a:pt x="497496" y="340490"/>
                      <a:pt x="500338" y="339353"/>
                      <a:pt x="503748" y="338217"/>
                    </a:cubicBezTo>
                    <a:cubicBezTo>
                      <a:pt x="507727" y="335943"/>
                      <a:pt x="512275" y="334238"/>
                      <a:pt x="516822" y="332532"/>
                    </a:cubicBezTo>
                    <a:cubicBezTo>
                      <a:pt x="517391" y="331964"/>
                      <a:pt x="519096" y="331964"/>
                      <a:pt x="520233" y="331395"/>
                    </a:cubicBezTo>
                    <a:cubicBezTo>
                      <a:pt x="522506" y="330827"/>
                      <a:pt x="524212" y="329690"/>
                      <a:pt x="526486" y="329122"/>
                    </a:cubicBezTo>
                    <a:cubicBezTo>
                      <a:pt x="540128" y="324006"/>
                      <a:pt x="554907" y="320027"/>
                      <a:pt x="570254" y="316048"/>
                    </a:cubicBezTo>
                    <a:cubicBezTo>
                      <a:pt x="584465" y="312637"/>
                      <a:pt x="597539" y="310363"/>
                      <a:pt x="610045" y="308658"/>
                    </a:cubicBezTo>
                    <a:cubicBezTo>
                      <a:pt x="622551" y="306953"/>
                      <a:pt x="634487" y="306384"/>
                      <a:pt x="645288" y="306384"/>
                    </a:cubicBezTo>
                    <a:cubicBezTo>
                      <a:pt x="652677" y="306384"/>
                      <a:pt x="660635" y="306953"/>
                      <a:pt x="666888" y="307521"/>
                    </a:cubicBezTo>
                    <a:cubicBezTo>
                      <a:pt x="681099" y="309227"/>
                      <a:pt x="693604" y="312637"/>
                      <a:pt x="704404" y="317753"/>
                    </a:cubicBezTo>
                    <a:cubicBezTo>
                      <a:pt x="710088" y="320027"/>
                      <a:pt x="714636" y="322300"/>
                      <a:pt x="719752" y="325711"/>
                    </a:cubicBezTo>
                    <a:cubicBezTo>
                      <a:pt x="723163" y="327985"/>
                      <a:pt x="726005" y="329690"/>
                      <a:pt x="728847" y="332532"/>
                    </a:cubicBezTo>
                    <a:cubicBezTo>
                      <a:pt x="736805" y="339922"/>
                      <a:pt x="743626" y="347880"/>
                      <a:pt x="749310" y="358112"/>
                    </a:cubicBezTo>
                    <a:cubicBezTo>
                      <a:pt x="762384" y="380849"/>
                      <a:pt x="768069" y="410976"/>
                      <a:pt x="767500" y="448492"/>
                    </a:cubicBezTo>
                    <a:lnTo>
                      <a:pt x="766363" y="513862"/>
                    </a:lnTo>
                    <a:cubicBezTo>
                      <a:pt x="764089" y="655401"/>
                      <a:pt x="690762" y="752603"/>
                      <a:pt x="546949" y="804899"/>
                    </a:cubicBezTo>
                    <a:cubicBezTo>
                      <a:pt x="525348" y="812857"/>
                      <a:pt x="502043" y="819678"/>
                      <a:pt x="477601" y="825362"/>
                    </a:cubicBezTo>
                    <a:lnTo>
                      <a:pt x="333219" y="859468"/>
                    </a:lnTo>
                    <a:lnTo>
                      <a:pt x="330945" y="976565"/>
                    </a:lnTo>
                    <a:lnTo>
                      <a:pt x="327535" y="1153915"/>
                    </a:lnTo>
                    <a:lnTo>
                      <a:pt x="408252" y="1135157"/>
                    </a:lnTo>
                    <a:lnTo>
                      <a:pt x="467937" y="1121515"/>
                    </a:lnTo>
                    <a:cubicBezTo>
                      <a:pt x="487832" y="1116967"/>
                      <a:pt x="506590" y="1112988"/>
                      <a:pt x="524780" y="1111283"/>
                    </a:cubicBezTo>
                    <a:cubicBezTo>
                      <a:pt x="542970" y="1109009"/>
                      <a:pt x="559454" y="1107304"/>
                      <a:pt x="575370" y="1107304"/>
                    </a:cubicBezTo>
                    <a:cubicBezTo>
                      <a:pt x="582760" y="1107304"/>
                      <a:pt x="590150" y="1107872"/>
                      <a:pt x="596971" y="1107872"/>
                    </a:cubicBezTo>
                    <a:cubicBezTo>
                      <a:pt x="602086" y="1108441"/>
                      <a:pt x="606634" y="1108441"/>
                      <a:pt x="611182" y="1109578"/>
                    </a:cubicBezTo>
                    <a:cubicBezTo>
                      <a:pt x="615161" y="1110146"/>
                      <a:pt x="618571" y="1110146"/>
                      <a:pt x="621982" y="1111283"/>
                    </a:cubicBezTo>
                    <a:cubicBezTo>
                      <a:pt x="627666" y="1112420"/>
                      <a:pt x="633919" y="1113557"/>
                      <a:pt x="639603" y="1115262"/>
                    </a:cubicBezTo>
                    <a:cubicBezTo>
                      <a:pt x="645288" y="1116967"/>
                      <a:pt x="650403" y="1118673"/>
                      <a:pt x="655519" y="1120946"/>
                    </a:cubicBezTo>
                    <a:cubicBezTo>
                      <a:pt x="661203" y="1123220"/>
                      <a:pt x="665751" y="1124925"/>
                      <a:pt x="670867" y="1127767"/>
                    </a:cubicBezTo>
                    <a:cubicBezTo>
                      <a:pt x="675983" y="1130610"/>
                      <a:pt x="679394" y="1132883"/>
                      <a:pt x="683941" y="1135157"/>
                    </a:cubicBezTo>
                    <a:cubicBezTo>
                      <a:pt x="684509" y="1135726"/>
                      <a:pt x="684509" y="1135726"/>
                      <a:pt x="684509" y="1135726"/>
                    </a:cubicBezTo>
                    <a:cubicBezTo>
                      <a:pt x="695878" y="1143115"/>
                      <a:pt x="706110" y="1152779"/>
                      <a:pt x="714068" y="1163579"/>
                    </a:cubicBezTo>
                    <a:cubicBezTo>
                      <a:pt x="740216" y="1197685"/>
                      <a:pt x="753290" y="1247706"/>
                      <a:pt x="751584" y="1312508"/>
                    </a:cubicBezTo>
                    <a:lnTo>
                      <a:pt x="749310" y="1438699"/>
                    </a:lnTo>
                    <a:lnTo>
                      <a:pt x="745900" y="1606955"/>
                    </a:lnTo>
                    <a:cubicBezTo>
                      <a:pt x="744194" y="1683693"/>
                      <a:pt x="720320" y="1743378"/>
                      <a:pt x="673140" y="1784874"/>
                    </a:cubicBezTo>
                    <a:cubicBezTo>
                      <a:pt x="640172" y="1815001"/>
                      <a:pt x="596402" y="1836601"/>
                      <a:pt x="541265" y="1849675"/>
                    </a:cubicBezTo>
                    <a:cubicBezTo>
                      <a:pt x="528759" y="1852517"/>
                      <a:pt x="516822" y="1854791"/>
                      <a:pt x="505453" y="1856496"/>
                    </a:cubicBezTo>
                    <a:cubicBezTo>
                      <a:pt x="494085" y="1858202"/>
                      <a:pt x="483285" y="1858770"/>
                      <a:pt x="473053" y="1858770"/>
                    </a:cubicBezTo>
                    <a:cubicBezTo>
                      <a:pt x="464526" y="1858770"/>
                      <a:pt x="456568" y="1858202"/>
                      <a:pt x="448610" y="1857065"/>
                    </a:cubicBezTo>
                    <a:cubicBezTo>
                      <a:pt x="429284" y="1854791"/>
                      <a:pt x="412799" y="1848538"/>
                      <a:pt x="398589" y="1839443"/>
                    </a:cubicBezTo>
                    <a:cubicBezTo>
                      <a:pt x="396883" y="1838307"/>
                      <a:pt x="395178" y="1837170"/>
                      <a:pt x="393472" y="1835464"/>
                    </a:cubicBezTo>
                    <a:cubicBezTo>
                      <a:pt x="391199" y="1833759"/>
                      <a:pt x="389494" y="1832054"/>
                      <a:pt x="387788" y="1830348"/>
                    </a:cubicBezTo>
                    <a:cubicBezTo>
                      <a:pt x="387220" y="1829780"/>
                      <a:pt x="386083" y="1829212"/>
                      <a:pt x="385514" y="1828075"/>
                    </a:cubicBezTo>
                    <a:lnTo>
                      <a:pt x="384378" y="1826938"/>
                    </a:lnTo>
                    <a:cubicBezTo>
                      <a:pt x="383240" y="1825233"/>
                      <a:pt x="381536" y="1823527"/>
                      <a:pt x="380398" y="1821822"/>
                    </a:cubicBezTo>
                    <a:cubicBezTo>
                      <a:pt x="379262" y="1820685"/>
                      <a:pt x="378125" y="1819548"/>
                      <a:pt x="376988" y="1817843"/>
                    </a:cubicBezTo>
                    <a:cubicBezTo>
                      <a:pt x="376420" y="1817275"/>
                      <a:pt x="375851" y="1816706"/>
                      <a:pt x="375283" y="1815569"/>
                    </a:cubicBezTo>
                    <a:cubicBezTo>
                      <a:pt x="374714" y="1815569"/>
                      <a:pt x="374714" y="1815001"/>
                      <a:pt x="374714" y="1815001"/>
                    </a:cubicBezTo>
                    <a:cubicBezTo>
                      <a:pt x="374714" y="1814432"/>
                      <a:pt x="374146" y="1814432"/>
                      <a:pt x="374146" y="1813864"/>
                    </a:cubicBezTo>
                    <a:cubicBezTo>
                      <a:pt x="369030" y="1806474"/>
                      <a:pt x="364483" y="1797379"/>
                      <a:pt x="361072" y="1787716"/>
                    </a:cubicBezTo>
                    <a:cubicBezTo>
                      <a:pt x="360503" y="1786011"/>
                      <a:pt x="359935" y="1784306"/>
                      <a:pt x="359367" y="1782600"/>
                    </a:cubicBezTo>
                    <a:cubicBezTo>
                      <a:pt x="356524" y="1773505"/>
                      <a:pt x="353682" y="1762705"/>
                      <a:pt x="352546" y="1751336"/>
                    </a:cubicBezTo>
                    <a:cubicBezTo>
                      <a:pt x="352546" y="1750768"/>
                      <a:pt x="351977" y="1749063"/>
                      <a:pt x="351977" y="1748494"/>
                    </a:cubicBezTo>
                    <a:cubicBezTo>
                      <a:pt x="351408" y="1747926"/>
                      <a:pt x="351408" y="1747358"/>
                      <a:pt x="351408" y="1746221"/>
                    </a:cubicBezTo>
                    <a:cubicBezTo>
                      <a:pt x="350840" y="1741673"/>
                      <a:pt x="350272" y="1736557"/>
                      <a:pt x="349704" y="1731441"/>
                    </a:cubicBezTo>
                    <a:cubicBezTo>
                      <a:pt x="349135" y="1722915"/>
                      <a:pt x="349135" y="1714388"/>
                      <a:pt x="349135" y="1705293"/>
                    </a:cubicBezTo>
                    <a:lnTo>
                      <a:pt x="350272" y="1635945"/>
                    </a:lnTo>
                    <a:lnTo>
                      <a:pt x="351408" y="1567165"/>
                    </a:lnTo>
                    <a:lnTo>
                      <a:pt x="2961" y="1649019"/>
                    </a:lnTo>
                    <a:lnTo>
                      <a:pt x="118" y="1794537"/>
                    </a:lnTo>
                    <a:cubicBezTo>
                      <a:pt x="-2724" y="1945172"/>
                      <a:pt x="45593" y="2049763"/>
                      <a:pt x="145637" y="2108880"/>
                    </a:cubicBezTo>
                    <a:cubicBezTo>
                      <a:pt x="157005" y="2115701"/>
                      <a:pt x="168942" y="2121385"/>
                      <a:pt x="180879" y="2127070"/>
                    </a:cubicBezTo>
                    <a:cubicBezTo>
                      <a:pt x="234312" y="2150944"/>
                      <a:pt x="294565" y="2162881"/>
                      <a:pt x="362209" y="2162881"/>
                    </a:cubicBezTo>
                    <a:cubicBezTo>
                      <a:pt x="390062" y="2162881"/>
                      <a:pt x="419052" y="2161175"/>
                      <a:pt x="449179" y="2157196"/>
                    </a:cubicBezTo>
                    <a:cubicBezTo>
                      <a:pt x="477032" y="2153217"/>
                      <a:pt x="506022" y="2148102"/>
                      <a:pt x="536149" y="2141280"/>
                    </a:cubicBezTo>
                    <a:cubicBezTo>
                      <a:pt x="608340" y="2124796"/>
                      <a:pt x="674846" y="2100353"/>
                      <a:pt x="735668" y="2067953"/>
                    </a:cubicBezTo>
                    <a:cubicBezTo>
                      <a:pt x="757268" y="2057153"/>
                      <a:pt x="778869" y="2044647"/>
                      <a:pt x="798764" y="2031573"/>
                    </a:cubicBezTo>
                    <a:cubicBezTo>
                      <a:pt x="844239" y="2002015"/>
                      <a:pt x="886871" y="1968477"/>
                      <a:pt x="925524" y="1929824"/>
                    </a:cubicBezTo>
                    <a:cubicBezTo>
                      <a:pt x="1030115" y="1825233"/>
                      <a:pt x="1083548" y="1700178"/>
                      <a:pt x="1086390" y="1554659"/>
                    </a:cubicBezTo>
                    <a:lnTo>
                      <a:pt x="1088664" y="1419941"/>
                    </a:lnTo>
                    <a:lnTo>
                      <a:pt x="1088664" y="1410278"/>
                    </a:lnTo>
                    <a:lnTo>
                      <a:pt x="1093211" y="1176084"/>
                    </a:lnTo>
                    <a:cubicBezTo>
                      <a:pt x="1093779" y="1135157"/>
                      <a:pt x="1089232" y="1098209"/>
                      <a:pt x="1079569" y="1065240"/>
                    </a:cubicBezTo>
                    <a:cubicBezTo>
                      <a:pt x="1067632" y="1023176"/>
                      <a:pt x="1046600" y="988502"/>
                      <a:pt x="1016473" y="960649"/>
                    </a:cubicBezTo>
                    <a:cubicBezTo>
                      <a:pt x="1016473" y="960649"/>
                      <a:pt x="1016473" y="960080"/>
                      <a:pt x="1015905" y="960080"/>
                    </a:cubicBezTo>
                    <a:cubicBezTo>
                      <a:pt x="992599" y="938480"/>
                      <a:pt x="964746" y="920859"/>
                      <a:pt x="931208" y="908353"/>
                    </a:cubicBezTo>
                    <a:cubicBezTo>
                      <a:pt x="898808" y="895848"/>
                      <a:pt x="861860" y="886753"/>
                      <a:pt x="819796" y="882205"/>
                    </a:cubicBezTo>
                    <a:cubicBezTo>
                      <a:pt x="815817" y="881637"/>
                      <a:pt x="811838" y="881637"/>
                      <a:pt x="807859" y="881068"/>
                    </a:cubicBezTo>
                    <a:cubicBezTo>
                      <a:pt x="811838" y="878795"/>
                      <a:pt x="815817" y="877089"/>
                      <a:pt x="819796" y="875384"/>
                    </a:cubicBezTo>
                    <a:cubicBezTo>
                      <a:pt x="823775" y="873679"/>
                      <a:pt x="827186" y="871405"/>
                      <a:pt x="830596" y="869700"/>
                    </a:cubicBezTo>
                    <a:cubicBezTo>
                      <a:pt x="859586" y="855489"/>
                      <a:pt x="885734" y="840141"/>
                      <a:pt x="910177" y="822520"/>
                    </a:cubicBezTo>
                    <a:cubicBezTo>
                      <a:pt x="920408" y="815699"/>
                      <a:pt x="930072" y="808878"/>
                      <a:pt x="939166" y="800920"/>
                    </a:cubicBezTo>
                    <a:cubicBezTo>
                      <a:pt x="947693" y="794098"/>
                      <a:pt x="955651" y="787277"/>
                      <a:pt x="963609" y="780456"/>
                    </a:cubicBezTo>
                    <a:cubicBezTo>
                      <a:pt x="973841" y="771930"/>
                      <a:pt x="982935" y="762266"/>
                      <a:pt x="991462" y="752603"/>
                    </a:cubicBezTo>
                    <a:cubicBezTo>
                      <a:pt x="997146" y="746350"/>
                      <a:pt x="1003399" y="740097"/>
                      <a:pt x="1008515" y="733276"/>
                    </a:cubicBezTo>
                    <a:cubicBezTo>
                      <a:pt x="1014768" y="725318"/>
                      <a:pt x="1021021" y="717929"/>
                      <a:pt x="1026705" y="709402"/>
                    </a:cubicBezTo>
                    <a:cubicBezTo>
                      <a:pt x="1027842" y="708265"/>
                      <a:pt x="1028979" y="706560"/>
                      <a:pt x="1029547" y="705423"/>
                    </a:cubicBezTo>
                    <a:cubicBezTo>
                      <a:pt x="1034663" y="698034"/>
                      <a:pt x="1039778" y="690075"/>
                      <a:pt x="1044326" y="682686"/>
                    </a:cubicBezTo>
                    <a:cubicBezTo>
                      <a:pt x="1056263" y="663359"/>
                      <a:pt x="1066495" y="643464"/>
                      <a:pt x="1075022" y="622432"/>
                    </a:cubicBezTo>
                    <a:cubicBezTo>
                      <a:pt x="1076158" y="619022"/>
                      <a:pt x="1077864" y="615043"/>
                      <a:pt x="1079000" y="611632"/>
                    </a:cubicBezTo>
                    <a:cubicBezTo>
                      <a:pt x="1081843" y="604242"/>
                      <a:pt x="1084116" y="596853"/>
                      <a:pt x="1086390" y="589463"/>
                    </a:cubicBezTo>
                    <a:cubicBezTo>
                      <a:pt x="1087527" y="585484"/>
                      <a:pt x="1088664" y="581505"/>
                      <a:pt x="1089801" y="577526"/>
                    </a:cubicBezTo>
                    <a:cubicBezTo>
                      <a:pt x="1090937" y="572979"/>
                      <a:pt x="1092075" y="568431"/>
                      <a:pt x="1093211" y="563884"/>
                    </a:cubicBezTo>
                    <a:cubicBezTo>
                      <a:pt x="1095485" y="555357"/>
                      <a:pt x="1097191" y="546831"/>
                      <a:pt x="1098895" y="537736"/>
                    </a:cubicBezTo>
                    <a:cubicBezTo>
                      <a:pt x="1103443" y="513293"/>
                      <a:pt x="1106285" y="488282"/>
                      <a:pt x="1106285" y="462135"/>
                    </a:cubicBezTo>
                    <a:lnTo>
                      <a:pt x="1108559" y="354701"/>
                    </a:lnTo>
                    <a:cubicBezTo>
                      <a:pt x="1108559" y="329690"/>
                      <a:pt x="1107990" y="308090"/>
                      <a:pt x="1105148" y="287626"/>
                    </a:cubicBezTo>
                    <a:close/>
                    <a:moveTo>
                      <a:pt x="1064221" y="458724"/>
                    </a:moveTo>
                    <a:cubicBezTo>
                      <a:pt x="1063653" y="483167"/>
                      <a:pt x="1061947" y="505335"/>
                      <a:pt x="1057400" y="528073"/>
                    </a:cubicBezTo>
                    <a:cubicBezTo>
                      <a:pt x="1055695" y="536599"/>
                      <a:pt x="1053989" y="544557"/>
                      <a:pt x="1052284" y="552515"/>
                    </a:cubicBezTo>
                    <a:cubicBezTo>
                      <a:pt x="1051716" y="553084"/>
                      <a:pt x="1051716" y="553652"/>
                      <a:pt x="1051716" y="554789"/>
                    </a:cubicBezTo>
                    <a:cubicBezTo>
                      <a:pt x="1051147" y="558199"/>
                      <a:pt x="1050011" y="561610"/>
                      <a:pt x="1048874" y="565021"/>
                    </a:cubicBezTo>
                    <a:cubicBezTo>
                      <a:pt x="1048874" y="565589"/>
                      <a:pt x="1048305" y="566726"/>
                      <a:pt x="1048305" y="567863"/>
                    </a:cubicBezTo>
                    <a:cubicBezTo>
                      <a:pt x="1047737" y="569568"/>
                      <a:pt x="1047168" y="571842"/>
                      <a:pt x="1046600" y="573547"/>
                    </a:cubicBezTo>
                    <a:lnTo>
                      <a:pt x="1046032" y="576958"/>
                    </a:lnTo>
                    <a:cubicBezTo>
                      <a:pt x="1044326" y="582642"/>
                      <a:pt x="1042621" y="588895"/>
                      <a:pt x="1040347" y="594579"/>
                    </a:cubicBezTo>
                    <a:cubicBezTo>
                      <a:pt x="1040347" y="595147"/>
                      <a:pt x="1039778" y="596284"/>
                      <a:pt x="1039778" y="597421"/>
                    </a:cubicBezTo>
                    <a:cubicBezTo>
                      <a:pt x="1039210" y="598558"/>
                      <a:pt x="1038642" y="600263"/>
                      <a:pt x="1038074" y="601400"/>
                    </a:cubicBezTo>
                    <a:lnTo>
                      <a:pt x="1036368" y="605379"/>
                    </a:lnTo>
                    <a:cubicBezTo>
                      <a:pt x="1028979" y="624706"/>
                      <a:pt x="1019883" y="642327"/>
                      <a:pt x="1009084" y="659380"/>
                    </a:cubicBezTo>
                    <a:cubicBezTo>
                      <a:pt x="1004536" y="666770"/>
                      <a:pt x="999988" y="673591"/>
                      <a:pt x="995441" y="680412"/>
                    </a:cubicBezTo>
                    <a:cubicBezTo>
                      <a:pt x="994873" y="680981"/>
                      <a:pt x="994873" y="680981"/>
                      <a:pt x="994873" y="682117"/>
                    </a:cubicBezTo>
                    <a:cubicBezTo>
                      <a:pt x="994304" y="682686"/>
                      <a:pt x="993736" y="683254"/>
                      <a:pt x="993167" y="684391"/>
                    </a:cubicBezTo>
                    <a:cubicBezTo>
                      <a:pt x="989189" y="690075"/>
                      <a:pt x="984641" y="695191"/>
                      <a:pt x="980662" y="700876"/>
                    </a:cubicBezTo>
                    <a:lnTo>
                      <a:pt x="976683" y="705992"/>
                    </a:lnTo>
                    <a:cubicBezTo>
                      <a:pt x="972136" y="711676"/>
                      <a:pt x="967020" y="717360"/>
                      <a:pt x="961335" y="723613"/>
                    </a:cubicBezTo>
                    <a:cubicBezTo>
                      <a:pt x="952809" y="732139"/>
                      <a:pt x="944851" y="740666"/>
                      <a:pt x="936324" y="748055"/>
                    </a:cubicBezTo>
                    <a:cubicBezTo>
                      <a:pt x="928934" y="754877"/>
                      <a:pt x="920977" y="761129"/>
                      <a:pt x="912450" y="767951"/>
                    </a:cubicBezTo>
                    <a:cubicBezTo>
                      <a:pt x="905061" y="774203"/>
                      <a:pt x="897102" y="780456"/>
                      <a:pt x="886302" y="787277"/>
                    </a:cubicBezTo>
                    <a:cubicBezTo>
                      <a:pt x="864134" y="803193"/>
                      <a:pt x="839691" y="817404"/>
                      <a:pt x="812406" y="831046"/>
                    </a:cubicBezTo>
                    <a:cubicBezTo>
                      <a:pt x="811269" y="831615"/>
                      <a:pt x="810133" y="832183"/>
                      <a:pt x="808427" y="833320"/>
                    </a:cubicBezTo>
                    <a:cubicBezTo>
                      <a:pt x="806722" y="834457"/>
                      <a:pt x="804449" y="835594"/>
                      <a:pt x="801037" y="837299"/>
                    </a:cubicBezTo>
                    <a:lnTo>
                      <a:pt x="795353" y="839573"/>
                    </a:lnTo>
                    <a:lnTo>
                      <a:pt x="788532" y="842983"/>
                    </a:lnTo>
                    <a:cubicBezTo>
                      <a:pt x="772048" y="850941"/>
                      <a:pt x="762953" y="869131"/>
                      <a:pt x="765795" y="887890"/>
                    </a:cubicBezTo>
                    <a:cubicBezTo>
                      <a:pt x="769205" y="906079"/>
                      <a:pt x="783984" y="920290"/>
                      <a:pt x="802743" y="921995"/>
                    </a:cubicBezTo>
                    <a:lnTo>
                      <a:pt x="808427" y="922564"/>
                    </a:lnTo>
                    <a:lnTo>
                      <a:pt x="814112" y="923132"/>
                    </a:lnTo>
                    <a:cubicBezTo>
                      <a:pt x="939166" y="937343"/>
                      <a:pt x="1012494" y="987365"/>
                      <a:pt x="1038074" y="1076609"/>
                    </a:cubicBezTo>
                    <a:cubicBezTo>
                      <a:pt x="1046600" y="1105030"/>
                      <a:pt x="1051147" y="1137999"/>
                      <a:pt x="1050011" y="1174379"/>
                    </a:cubicBezTo>
                    <a:lnTo>
                      <a:pt x="1045463" y="1409709"/>
                    </a:lnTo>
                    <a:lnTo>
                      <a:pt x="1045463" y="1418236"/>
                    </a:lnTo>
                    <a:lnTo>
                      <a:pt x="1043190" y="1552954"/>
                    </a:lnTo>
                    <a:cubicBezTo>
                      <a:pt x="1040347" y="1688241"/>
                      <a:pt x="991462" y="1801358"/>
                      <a:pt x="894260" y="1899129"/>
                    </a:cubicBezTo>
                    <a:cubicBezTo>
                      <a:pt x="858449" y="1934940"/>
                      <a:pt x="818090" y="1967340"/>
                      <a:pt x="773753" y="1995762"/>
                    </a:cubicBezTo>
                    <a:cubicBezTo>
                      <a:pt x="756132" y="2007699"/>
                      <a:pt x="736237" y="2019068"/>
                      <a:pt x="714068" y="2029868"/>
                    </a:cubicBezTo>
                    <a:cubicBezTo>
                      <a:pt x="657225" y="2059995"/>
                      <a:pt x="593560" y="2083300"/>
                      <a:pt x="525348" y="2099216"/>
                    </a:cubicBezTo>
                    <a:cubicBezTo>
                      <a:pt x="494654" y="2106606"/>
                      <a:pt x="467937" y="2111154"/>
                      <a:pt x="442357" y="2114564"/>
                    </a:cubicBezTo>
                    <a:cubicBezTo>
                      <a:pt x="413936" y="2118543"/>
                      <a:pt x="386652" y="2120248"/>
                      <a:pt x="360503" y="2120248"/>
                    </a:cubicBezTo>
                    <a:cubicBezTo>
                      <a:pt x="284902" y="2120248"/>
                      <a:pt x="219533" y="2104332"/>
                      <a:pt x="164963" y="2072500"/>
                    </a:cubicBezTo>
                    <a:cubicBezTo>
                      <a:pt x="142226" y="2058858"/>
                      <a:pt x="122899" y="2042942"/>
                      <a:pt x="106983" y="2023615"/>
                    </a:cubicBezTo>
                    <a:cubicBezTo>
                      <a:pt x="59804" y="1970182"/>
                      <a:pt x="38771" y="1894581"/>
                      <a:pt x="40477" y="1794537"/>
                    </a:cubicBezTo>
                    <a:lnTo>
                      <a:pt x="42751" y="1681988"/>
                    </a:lnTo>
                    <a:lnTo>
                      <a:pt x="307640" y="1619461"/>
                    </a:lnTo>
                    <a:lnTo>
                      <a:pt x="307071" y="1645040"/>
                    </a:lnTo>
                    <a:lnTo>
                      <a:pt x="305934" y="1704157"/>
                    </a:lnTo>
                    <a:cubicBezTo>
                      <a:pt x="305934" y="1714388"/>
                      <a:pt x="305934" y="1723483"/>
                      <a:pt x="306502" y="1733715"/>
                    </a:cubicBezTo>
                    <a:cubicBezTo>
                      <a:pt x="307071" y="1739399"/>
                      <a:pt x="307640" y="1744515"/>
                      <a:pt x="308208" y="1749631"/>
                    </a:cubicBezTo>
                    <a:cubicBezTo>
                      <a:pt x="308776" y="1751905"/>
                      <a:pt x="308776" y="1754179"/>
                      <a:pt x="309344" y="1756452"/>
                    </a:cubicBezTo>
                    <a:cubicBezTo>
                      <a:pt x="310482" y="1768389"/>
                      <a:pt x="313324" y="1780895"/>
                      <a:pt x="317303" y="1793400"/>
                    </a:cubicBezTo>
                    <a:cubicBezTo>
                      <a:pt x="317871" y="1794537"/>
                      <a:pt x="317871" y="1796242"/>
                      <a:pt x="319008" y="1798516"/>
                    </a:cubicBezTo>
                    <a:cubicBezTo>
                      <a:pt x="319008" y="1799085"/>
                      <a:pt x="319576" y="1799085"/>
                      <a:pt x="319576" y="1799653"/>
                    </a:cubicBezTo>
                    <a:cubicBezTo>
                      <a:pt x="323555" y="1812159"/>
                      <a:pt x="329808" y="1824096"/>
                      <a:pt x="337766" y="1835464"/>
                    </a:cubicBezTo>
                    <a:cubicBezTo>
                      <a:pt x="337766" y="1836033"/>
                      <a:pt x="337766" y="1836033"/>
                      <a:pt x="338335" y="1836033"/>
                    </a:cubicBezTo>
                    <a:cubicBezTo>
                      <a:pt x="338903" y="1836601"/>
                      <a:pt x="339472" y="1838307"/>
                      <a:pt x="340608" y="1838875"/>
                    </a:cubicBezTo>
                    <a:cubicBezTo>
                      <a:pt x="341177" y="1839443"/>
                      <a:pt x="341745" y="1840580"/>
                      <a:pt x="342314" y="1841149"/>
                    </a:cubicBezTo>
                    <a:lnTo>
                      <a:pt x="342882" y="1841149"/>
                    </a:lnTo>
                    <a:cubicBezTo>
                      <a:pt x="345156" y="1843991"/>
                      <a:pt x="346861" y="1846833"/>
                      <a:pt x="348566" y="1848538"/>
                    </a:cubicBezTo>
                    <a:cubicBezTo>
                      <a:pt x="349135" y="1849107"/>
                      <a:pt x="349704" y="1849675"/>
                      <a:pt x="350840" y="1850812"/>
                    </a:cubicBezTo>
                    <a:cubicBezTo>
                      <a:pt x="351977" y="1852517"/>
                      <a:pt x="354819" y="1854791"/>
                      <a:pt x="355956" y="1856496"/>
                    </a:cubicBezTo>
                    <a:cubicBezTo>
                      <a:pt x="357661" y="1857633"/>
                      <a:pt x="358798" y="1858770"/>
                      <a:pt x="360503" y="1860475"/>
                    </a:cubicBezTo>
                    <a:cubicBezTo>
                      <a:pt x="362209" y="1862181"/>
                      <a:pt x="364483" y="1863886"/>
                      <a:pt x="366188" y="1865591"/>
                    </a:cubicBezTo>
                    <a:cubicBezTo>
                      <a:pt x="368461" y="1867865"/>
                      <a:pt x="371304" y="1870139"/>
                      <a:pt x="373577" y="1871844"/>
                    </a:cubicBezTo>
                    <a:cubicBezTo>
                      <a:pt x="374146" y="1872412"/>
                      <a:pt x="374714" y="1872412"/>
                      <a:pt x="375283" y="1872981"/>
                    </a:cubicBezTo>
                    <a:cubicBezTo>
                      <a:pt x="401431" y="1890602"/>
                      <a:pt x="434399" y="1899129"/>
                      <a:pt x="473053" y="1899129"/>
                    </a:cubicBezTo>
                    <a:cubicBezTo>
                      <a:pt x="480443" y="1899129"/>
                      <a:pt x="488969" y="1898560"/>
                      <a:pt x="497496" y="1897992"/>
                    </a:cubicBezTo>
                    <a:cubicBezTo>
                      <a:pt x="501474" y="1897423"/>
                      <a:pt x="506022" y="1897423"/>
                      <a:pt x="511137" y="1896855"/>
                    </a:cubicBezTo>
                    <a:cubicBezTo>
                      <a:pt x="524780" y="1894581"/>
                      <a:pt x="537854" y="1892876"/>
                      <a:pt x="550928" y="1889465"/>
                    </a:cubicBezTo>
                    <a:cubicBezTo>
                      <a:pt x="613455" y="1874686"/>
                      <a:pt x="662909" y="1850243"/>
                      <a:pt x="700994" y="1815569"/>
                    </a:cubicBezTo>
                    <a:cubicBezTo>
                      <a:pt x="756700" y="1765547"/>
                      <a:pt x="785690" y="1695630"/>
                      <a:pt x="787964" y="1606955"/>
                    </a:cubicBezTo>
                    <a:lnTo>
                      <a:pt x="791374" y="1438699"/>
                    </a:lnTo>
                    <a:lnTo>
                      <a:pt x="793648" y="1312508"/>
                    </a:lnTo>
                    <a:cubicBezTo>
                      <a:pt x="794216" y="1267602"/>
                      <a:pt x="789669" y="1228948"/>
                      <a:pt x="777732" y="1195411"/>
                    </a:cubicBezTo>
                    <a:cubicBezTo>
                      <a:pt x="764089" y="1155052"/>
                      <a:pt x="741921" y="1123788"/>
                      <a:pt x="710657" y="1101620"/>
                    </a:cubicBezTo>
                    <a:cubicBezTo>
                      <a:pt x="708952" y="1100483"/>
                      <a:pt x="706678" y="1098778"/>
                      <a:pt x="704973" y="1097641"/>
                    </a:cubicBezTo>
                    <a:cubicBezTo>
                      <a:pt x="700425" y="1095367"/>
                      <a:pt x="695878" y="1091956"/>
                      <a:pt x="690762" y="1089114"/>
                    </a:cubicBezTo>
                    <a:cubicBezTo>
                      <a:pt x="683372" y="1085135"/>
                      <a:pt x="676552" y="1082293"/>
                      <a:pt x="671435" y="1080588"/>
                    </a:cubicBezTo>
                    <a:cubicBezTo>
                      <a:pt x="665751" y="1078314"/>
                      <a:pt x="658361" y="1075472"/>
                      <a:pt x="650972" y="1073198"/>
                    </a:cubicBezTo>
                    <a:cubicBezTo>
                      <a:pt x="644151" y="1070924"/>
                      <a:pt x="637330" y="1069788"/>
                      <a:pt x="632214" y="1068651"/>
                    </a:cubicBezTo>
                    <a:cubicBezTo>
                      <a:pt x="627666" y="1067514"/>
                      <a:pt x="622551" y="1066377"/>
                      <a:pt x="616866" y="1066377"/>
                    </a:cubicBezTo>
                    <a:cubicBezTo>
                      <a:pt x="611182" y="1065809"/>
                      <a:pt x="606066" y="1065240"/>
                      <a:pt x="599244" y="1064103"/>
                    </a:cubicBezTo>
                    <a:cubicBezTo>
                      <a:pt x="591855" y="1063535"/>
                      <a:pt x="583897" y="1063535"/>
                      <a:pt x="575370" y="1063535"/>
                    </a:cubicBezTo>
                    <a:cubicBezTo>
                      <a:pt x="557181" y="1063535"/>
                      <a:pt x="538991" y="1064672"/>
                      <a:pt x="519664" y="1067514"/>
                    </a:cubicBezTo>
                    <a:cubicBezTo>
                      <a:pt x="502043" y="1069788"/>
                      <a:pt x="482716" y="1073198"/>
                      <a:pt x="458274" y="1078882"/>
                    </a:cubicBezTo>
                    <a:lnTo>
                      <a:pt x="408820" y="1090819"/>
                    </a:lnTo>
                    <a:lnTo>
                      <a:pt x="370167" y="1099346"/>
                    </a:lnTo>
                    <a:lnTo>
                      <a:pt x="372441" y="975996"/>
                    </a:lnTo>
                    <a:lnTo>
                      <a:pt x="374146" y="891300"/>
                    </a:lnTo>
                    <a:lnTo>
                      <a:pt x="486695" y="864584"/>
                    </a:lnTo>
                    <a:cubicBezTo>
                      <a:pt x="515117" y="857763"/>
                      <a:pt x="539559" y="850941"/>
                      <a:pt x="560591" y="842983"/>
                    </a:cubicBezTo>
                    <a:cubicBezTo>
                      <a:pt x="719184" y="785572"/>
                      <a:pt x="805017" y="671317"/>
                      <a:pt x="807859" y="513862"/>
                    </a:cubicBezTo>
                    <a:lnTo>
                      <a:pt x="808996" y="448492"/>
                    </a:lnTo>
                    <a:cubicBezTo>
                      <a:pt x="809564" y="422344"/>
                      <a:pt x="807291" y="398470"/>
                      <a:pt x="801606" y="376870"/>
                    </a:cubicBezTo>
                    <a:cubicBezTo>
                      <a:pt x="793080" y="345038"/>
                      <a:pt x="778300" y="318890"/>
                      <a:pt x="756132" y="299563"/>
                    </a:cubicBezTo>
                    <a:cubicBezTo>
                      <a:pt x="752152" y="295584"/>
                      <a:pt x="747605" y="292742"/>
                      <a:pt x="743058" y="289900"/>
                    </a:cubicBezTo>
                    <a:cubicBezTo>
                      <a:pt x="736237" y="285352"/>
                      <a:pt x="729415" y="281373"/>
                      <a:pt x="720889" y="277963"/>
                    </a:cubicBezTo>
                    <a:cubicBezTo>
                      <a:pt x="706110" y="271142"/>
                      <a:pt x="689625" y="267163"/>
                      <a:pt x="672004" y="264889"/>
                    </a:cubicBezTo>
                    <a:cubicBezTo>
                      <a:pt x="664046" y="263752"/>
                      <a:pt x="654383" y="263184"/>
                      <a:pt x="645288" y="263184"/>
                    </a:cubicBezTo>
                    <a:cubicBezTo>
                      <a:pt x="632782" y="263184"/>
                      <a:pt x="619139" y="263752"/>
                      <a:pt x="604360" y="266026"/>
                    </a:cubicBezTo>
                    <a:cubicBezTo>
                      <a:pt x="590718" y="267731"/>
                      <a:pt x="576507" y="270573"/>
                      <a:pt x="560023" y="274552"/>
                    </a:cubicBezTo>
                    <a:cubicBezTo>
                      <a:pt x="541833" y="279100"/>
                      <a:pt x="525917" y="283647"/>
                      <a:pt x="510569" y="289331"/>
                    </a:cubicBezTo>
                    <a:lnTo>
                      <a:pt x="504885" y="291605"/>
                    </a:lnTo>
                    <a:cubicBezTo>
                      <a:pt x="504317" y="292174"/>
                      <a:pt x="503180" y="292174"/>
                      <a:pt x="502611" y="292174"/>
                    </a:cubicBezTo>
                    <a:cubicBezTo>
                      <a:pt x="496358" y="294447"/>
                      <a:pt x="490674" y="296721"/>
                      <a:pt x="486695" y="298995"/>
                    </a:cubicBezTo>
                    <a:cubicBezTo>
                      <a:pt x="482716" y="300700"/>
                      <a:pt x="478737" y="302405"/>
                      <a:pt x="474758" y="304679"/>
                    </a:cubicBezTo>
                    <a:cubicBezTo>
                      <a:pt x="398589" y="341627"/>
                      <a:pt x="351408" y="400744"/>
                      <a:pt x="335493" y="479187"/>
                    </a:cubicBezTo>
                    <a:cubicBezTo>
                      <a:pt x="333219" y="488851"/>
                      <a:pt x="331513" y="499083"/>
                      <a:pt x="330377" y="511588"/>
                    </a:cubicBezTo>
                    <a:cubicBezTo>
                      <a:pt x="328671" y="521251"/>
                      <a:pt x="328103" y="530346"/>
                      <a:pt x="328103" y="541147"/>
                    </a:cubicBezTo>
                    <a:lnTo>
                      <a:pt x="325829" y="649717"/>
                    </a:lnTo>
                    <a:lnTo>
                      <a:pt x="99594" y="703149"/>
                    </a:lnTo>
                    <a:lnTo>
                      <a:pt x="60940" y="712244"/>
                    </a:lnTo>
                    <a:lnTo>
                      <a:pt x="63214" y="609358"/>
                    </a:lnTo>
                    <a:cubicBezTo>
                      <a:pt x="65488" y="471229"/>
                      <a:pt x="116647" y="355838"/>
                      <a:pt x="217827" y="256362"/>
                    </a:cubicBezTo>
                    <a:cubicBezTo>
                      <a:pt x="309344" y="165982"/>
                      <a:pt x="433263" y="101749"/>
                      <a:pt x="585034" y="65938"/>
                    </a:cubicBezTo>
                    <a:cubicBezTo>
                      <a:pt x="615161" y="58548"/>
                      <a:pt x="645856" y="52864"/>
                      <a:pt x="675983" y="48885"/>
                    </a:cubicBezTo>
                    <a:cubicBezTo>
                      <a:pt x="705541" y="44906"/>
                      <a:pt x="733963" y="43201"/>
                      <a:pt x="761247" y="43201"/>
                    </a:cubicBezTo>
                    <a:cubicBezTo>
                      <a:pt x="792511" y="43201"/>
                      <a:pt x="821501" y="45474"/>
                      <a:pt x="848217" y="51727"/>
                    </a:cubicBezTo>
                    <a:cubicBezTo>
                      <a:pt x="881187" y="57980"/>
                      <a:pt x="911313" y="68212"/>
                      <a:pt x="938030" y="82991"/>
                    </a:cubicBezTo>
                    <a:cubicBezTo>
                      <a:pt x="944851" y="86970"/>
                      <a:pt x="951672" y="90949"/>
                      <a:pt x="957356" y="94928"/>
                    </a:cubicBezTo>
                    <a:cubicBezTo>
                      <a:pt x="957925" y="95496"/>
                      <a:pt x="958493" y="95496"/>
                      <a:pt x="959630" y="96065"/>
                    </a:cubicBezTo>
                    <a:cubicBezTo>
                      <a:pt x="965314" y="99475"/>
                      <a:pt x="969862" y="103454"/>
                      <a:pt x="974978" y="108002"/>
                    </a:cubicBezTo>
                    <a:cubicBezTo>
                      <a:pt x="975546" y="108570"/>
                      <a:pt x="976683" y="109139"/>
                      <a:pt x="977251" y="109707"/>
                    </a:cubicBezTo>
                    <a:cubicBezTo>
                      <a:pt x="978957" y="110844"/>
                      <a:pt x="980662" y="111981"/>
                      <a:pt x="981799" y="113686"/>
                    </a:cubicBezTo>
                    <a:cubicBezTo>
                      <a:pt x="982367" y="114255"/>
                      <a:pt x="982935" y="114255"/>
                      <a:pt x="983504" y="115392"/>
                    </a:cubicBezTo>
                    <a:cubicBezTo>
                      <a:pt x="1005673" y="134718"/>
                      <a:pt x="1023294" y="159161"/>
                      <a:pt x="1036936" y="188151"/>
                    </a:cubicBezTo>
                    <a:cubicBezTo>
                      <a:pt x="1038642" y="193267"/>
                      <a:pt x="1040916" y="198382"/>
                      <a:pt x="1043758" y="203498"/>
                    </a:cubicBezTo>
                    <a:cubicBezTo>
                      <a:pt x="1045463" y="209183"/>
                      <a:pt x="1047737" y="214299"/>
                      <a:pt x="1049442" y="219983"/>
                    </a:cubicBezTo>
                    <a:cubicBezTo>
                      <a:pt x="1050011" y="220551"/>
                      <a:pt x="1050011" y="221688"/>
                      <a:pt x="1050011" y="222257"/>
                    </a:cubicBezTo>
                    <a:cubicBezTo>
                      <a:pt x="1051147" y="226236"/>
                      <a:pt x="1052284" y="230215"/>
                      <a:pt x="1053421" y="234762"/>
                    </a:cubicBezTo>
                    <a:cubicBezTo>
                      <a:pt x="1053421" y="235899"/>
                      <a:pt x="1053989" y="238741"/>
                      <a:pt x="1054558" y="239310"/>
                    </a:cubicBezTo>
                    <a:lnTo>
                      <a:pt x="1055127" y="243857"/>
                    </a:lnTo>
                    <a:cubicBezTo>
                      <a:pt x="1056831" y="250678"/>
                      <a:pt x="1057969" y="257499"/>
                      <a:pt x="1059105" y="264889"/>
                    </a:cubicBezTo>
                    <a:lnTo>
                      <a:pt x="1059674" y="267731"/>
                    </a:lnTo>
                    <a:cubicBezTo>
                      <a:pt x="1060243" y="270005"/>
                      <a:pt x="1060243" y="271710"/>
                      <a:pt x="1060811" y="273415"/>
                    </a:cubicBezTo>
                    <a:cubicBezTo>
                      <a:pt x="1060811" y="274552"/>
                      <a:pt x="1060811" y="275689"/>
                      <a:pt x="1061379" y="276826"/>
                    </a:cubicBezTo>
                    <a:cubicBezTo>
                      <a:pt x="1061947" y="279668"/>
                      <a:pt x="1061947" y="282510"/>
                      <a:pt x="1062516" y="285921"/>
                    </a:cubicBezTo>
                    <a:lnTo>
                      <a:pt x="1063085" y="293311"/>
                    </a:lnTo>
                    <a:cubicBezTo>
                      <a:pt x="1065358" y="311500"/>
                      <a:pt x="1065927" y="330259"/>
                      <a:pt x="1065358" y="351859"/>
                    </a:cubicBezTo>
                    <a:lnTo>
                      <a:pt x="1064221" y="458724"/>
                    </a:lnTo>
                    <a:close/>
                  </a:path>
                </a:pathLst>
              </a:custGeom>
              <a:grpFill/>
              <a:ln w="20894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183" name="任意多边形: 形状 182"/>
              <p:cNvSpPr/>
              <p:nvPr/>
            </p:nvSpPr>
            <p:spPr>
              <a:xfrm>
                <a:off x="5483252" y="1228714"/>
                <a:ext cx="690746" cy="1445081"/>
              </a:xfrm>
              <a:custGeom>
                <a:gdLst>
                  <a:gd name="connsiteX0" fmla="*/ 989160 w 989159"/>
                  <a:gd name="connsiteY0" fmla="*/ 300421 h 2069379"/>
                  <a:gd name="connsiteX1" fmla="*/ 986886 w 989159"/>
                  <a:gd name="connsiteY1" fmla="*/ 407855 h 2069379"/>
                  <a:gd name="connsiteX2" fmla="*/ 980065 w 989159"/>
                  <a:gd name="connsiteY2" fmla="*/ 477203 h 2069379"/>
                  <a:gd name="connsiteX3" fmla="*/ 974949 w 989159"/>
                  <a:gd name="connsiteY3" fmla="*/ 501646 h 2069379"/>
                  <a:gd name="connsiteX4" fmla="*/ 974381 w 989159"/>
                  <a:gd name="connsiteY4" fmla="*/ 503920 h 2069379"/>
                  <a:gd name="connsiteX5" fmla="*/ 971539 w 989159"/>
                  <a:gd name="connsiteY5" fmla="*/ 514151 h 2069379"/>
                  <a:gd name="connsiteX6" fmla="*/ 970970 w 989159"/>
                  <a:gd name="connsiteY6" fmla="*/ 516994 h 2069379"/>
                  <a:gd name="connsiteX7" fmla="*/ 969265 w 989159"/>
                  <a:gd name="connsiteY7" fmla="*/ 522678 h 2069379"/>
                  <a:gd name="connsiteX8" fmla="*/ 968697 w 989159"/>
                  <a:gd name="connsiteY8" fmla="*/ 526089 h 2069379"/>
                  <a:gd name="connsiteX9" fmla="*/ 963012 w 989159"/>
                  <a:gd name="connsiteY9" fmla="*/ 543710 h 2069379"/>
                  <a:gd name="connsiteX10" fmla="*/ 962443 w 989159"/>
                  <a:gd name="connsiteY10" fmla="*/ 546552 h 2069379"/>
                  <a:gd name="connsiteX11" fmla="*/ 960738 w 989159"/>
                  <a:gd name="connsiteY11" fmla="*/ 550531 h 2069379"/>
                  <a:gd name="connsiteX12" fmla="*/ 959033 w 989159"/>
                  <a:gd name="connsiteY12" fmla="*/ 554510 h 2069379"/>
                  <a:gd name="connsiteX13" fmla="*/ 931749 w 989159"/>
                  <a:gd name="connsiteY13" fmla="*/ 608511 h 2069379"/>
                  <a:gd name="connsiteX14" fmla="*/ 918106 w 989159"/>
                  <a:gd name="connsiteY14" fmla="*/ 629543 h 2069379"/>
                  <a:gd name="connsiteX15" fmla="*/ 917538 w 989159"/>
                  <a:gd name="connsiteY15" fmla="*/ 631248 h 2069379"/>
                  <a:gd name="connsiteX16" fmla="*/ 915832 w 989159"/>
                  <a:gd name="connsiteY16" fmla="*/ 633522 h 2069379"/>
                  <a:gd name="connsiteX17" fmla="*/ 903327 w 989159"/>
                  <a:gd name="connsiteY17" fmla="*/ 650007 h 2069379"/>
                  <a:gd name="connsiteX18" fmla="*/ 899348 w 989159"/>
                  <a:gd name="connsiteY18" fmla="*/ 655122 h 2069379"/>
                  <a:gd name="connsiteX19" fmla="*/ 884000 w 989159"/>
                  <a:gd name="connsiteY19" fmla="*/ 672744 h 2069379"/>
                  <a:gd name="connsiteX20" fmla="*/ 858989 w 989159"/>
                  <a:gd name="connsiteY20" fmla="*/ 697186 h 2069379"/>
                  <a:gd name="connsiteX21" fmla="*/ 835115 w 989159"/>
                  <a:gd name="connsiteY21" fmla="*/ 717081 h 2069379"/>
                  <a:gd name="connsiteX22" fmla="*/ 808967 w 989159"/>
                  <a:gd name="connsiteY22" fmla="*/ 736408 h 2069379"/>
                  <a:gd name="connsiteX23" fmla="*/ 735071 w 989159"/>
                  <a:gd name="connsiteY23" fmla="*/ 780177 h 2069379"/>
                  <a:gd name="connsiteX24" fmla="*/ 731092 w 989159"/>
                  <a:gd name="connsiteY24" fmla="*/ 782451 h 2069379"/>
                  <a:gd name="connsiteX25" fmla="*/ 723702 w 989159"/>
                  <a:gd name="connsiteY25" fmla="*/ 786430 h 2069379"/>
                  <a:gd name="connsiteX26" fmla="*/ 718018 w 989159"/>
                  <a:gd name="connsiteY26" fmla="*/ 788704 h 2069379"/>
                  <a:gd name="connsiteX27" fmla="*/ 711197 w 989159"/>
                  <a:gd name="connsiteY27" fmla="*/ 792114 h 2069379"/>
                  <a:gd name="connsiteX28" fmla="*/ 688460 w 989159"/>
                  <a:gd name="connsiteY28" fmla="*/ 837020 h 2069379"/>
                  <a:gd name="connsiteX29" fmla="*/ 725408 w 989159"/>
                  <a:gd name="connsiteY29" fmla="*/ 871126 h 2069379"/>
                  <a:gd name="connsiteX30" fmla="*/ 731092 w 989159"/>
                  <a:gd name="connsiteY30" fmla="*/ 871695 h 2069379"/>
                  <a:gd name="connsiteX31" fmla="*/ 736776 w 989159"/>
                  <a:gd name="connsiteY31" fmla="*/ 872263 h 2069379"/>
                  <a:gd name="connsiteX32" fmla="*/ 960738 w 989159"/>
                  <a:gd name="connsiteY32" fmla="*/ 1025740 h 2069379"/>
                  <a:gd name="connsiteX33" fmla="*/ 972675 w 989159"/>
                  <a:gd name="connsiteY33" fmla="*/ 1123510 h 2069379"/>
                  <a:gd name="connsiteX34" fmla="*/ 968128 w 989159"/>
                  <a:gd name="connsiteY34" fmla="*/ 1358840 h 2069379"/>
                  <a:gd name="connsiteX35" fmla="*/ 968128 w 989159"/>
                  <a:gd name="connsiteY35" fmla="*/ 1367367 h 2069379"/>
                  <a:gd name="connsiteX36" fmla="*/ 965854 w 989159"/>
                  <a:gd name="connsiteY36" fmla="*/ 1502085 h 2069379"/>
                  <a:gd name="connsiteX37" fmla="*/ 816925 w 989159"/>
                  <a:gd name="connsiteY37" fmla="*/ 1848259 h 2069379"/>
                  <a:gd name="connsiteX38" fmla="*/ 696418 w 989159"/>
                  <a:gd name="connsiteY38" fmla="*/ 1944893 h 2069379"/>
                  <a:gd name="connsiteX39" fmla="*/ 636733 w 989159"/>
                  <a:gd name="connsiteY39" fmla="*/ 1978999 h 2069379"/>
                  <a:gd name="connsiteX40" fmla="*/ 448013 w 989159"/>
                  <a:gd name="connsiteY40" fmla="*/ 2048347 h 2069379"/>
                  <a:gd name="connsiteX41" fmla="*/ 365022 w 989159"/>
                  <a:gd name="connsiteY41" fmla="*/ 2063695 h 2069379"/>
                  <a:gd name="connsiteX42" fmla="*/ 283168 w 989159"/>
                  <a:gd name="connsiteY42" fmla="*/ 2069379 h 2069379"/>
                  <a:gd name="connsiteX43" fmla="*/ 87628 w 989159"/>
                  <a:gd name="connsiteY43" fmla="*/ 2021631 h 2069379"/>
                  <a:gd name="connsiteX44" fmla="*/ 29648 w 989159"/>
                  <a:gd name="connsiteY44" fmla="*/ 1972746 h 2069379"/>
                  <a:gd name="connsiteX45" fmla="*/ 90 w 989159"/>
                  <a:gd name="connsiteY45" fmla="*/ 1793122 h 2069379"/>
                  <a:gd name="connsiteX46" fmla="*/ 2932 w 989159"/>
                  <a:gd name="connsiteY46" fmla="*/ 1647603 h 2069379"/>
                  <a:gd name="connsiteX47" fmla="*/ 229167 w 989159"/>
                  <a:gd name="connsiteY47" fmla="*/ 1594171 h 2069379"/>
                  <a:gd name="connsiteX48" fmla="*/ 228030 w 989159"/>
                  <a:gd name="connsiteY48" fmla="*/ 1653288 h 2069379"/>
                  <a:gd name="connsiteX49" fmla="*/ 228599 w 989159"/>
                  <a:gd name="connsiteY49" fmla="*/ 1682846 h 2069379"/>
                  <a:gd name="connsiteX50" fmla="*/ 230304 w 989159"/>
                  <a:gd name="connsiteY50" fmla="*/ 1698762 h 2069379"/>
                  <a:gd name="connsiteX51" fmla="*/ 231441 w 989159"/>
                  <a:gd name="connsiteY51" fmla="*/ 1705583 h 2069379"/>
                  <a:gd name="connsiteX52" fmla="*/ 239399 w 989159"/>
                  <a:gd name="connsiteY52" fmla="*/ 1742531 h 2069379"/>
                  <a:gd name="connsiteX53" fmla="*/ 241105 w 989159"/>
                  <a:gd name="connsiteY53" fmla="*/ 1747647 h 2069379"/>
                  <a:gd name="connsiteX54" fmla="*/ 241673 w 989159"/>
                  <a:gd name="connsiteY54" fmla="*/ 1748784 h 2069379"/>
                  <a:gd name="connsiteX55" fmla="*/ 259862 w 989159"/>
                  <a:gd name="connsiteY55" fmla="*/ 1784595 h 2069379"/>
                  <a:gd name="connsiteX56" fmla="*/ 260431 w 989159"/>
                  <a:gd name="connsiteY56" fmla="*/ 1785164 h 2069379"/>
                  <a:gd name="connsiteX57" fmla="*/ 262705 w 989159"/>
                  <a:gd name="connsiteY57" fmla="*/ 1788006 h 2069379"/>
                  <a:gd name="connsiteX58" fmla="*/ 264410 w 989159"/>
                  <a:gd name="connsiteY58" fmla="*/ 1790280 h 2069379"/>
                  <a:gd name="connsiteX59" fmla="*/ 264979 w 989159"/>
                  <a:gd name="connsiteY59" fmla="*/ 1790280 h 2069379"/>
                  <a:gd name="connsiteX60" fmla="*/ 270663 w 989159"/>
                  <a:gd name="connsiteY60" fmla="*/ 1797669 h 2069379"/>
                  <a:gd name="connsiteX61" fmla="*/ 272937 w 989159"/>
                  <a:gd name="connsiteY61" fmla="*/ 1799943 h 2069379"/>
                  <a:gd name="connsiteX62" fmla="*/ 278053 w 989159"/>
                  <a:gd name="connsiteY62" fmla="*/ 1805627 h 2069379"/>
                  <a:gd name="connsiteX63" fmla="*/ 282600 w 989159"/>
                  <a:gd name="connsiteY63" fmla="*/ 1809606 h 2069379"/>
                  <a:gd name="connsiteX64" fmla="*/ 288284 w 989159"/>
                  <a:gd name="connsiteY64" fmla="*/ 1814722 h 2069379"/>
                  <a:gd name="connsiteX65" fmla="*/ 295674 w 989159"/>
                  <a:gd name="connsiteY65" fmla="*/ 1820975 h 2069379"/>
                  <a:gd name="connsiteX66" fmla="*/ 297379 w 989159"/>
                  <a:gd name="connsiteY66" fmla="*/ 1822112 h 2069379"/>
                  <a:gd name="connsiteX67" fmla="*/ 395149 w 989159"/>
                  <a:gd name="connsiteY67" fmla="*/ 1848259 h 2069379"/>
                  <a:gd name="connsiteX68" fmla="*/ 419592 w 989159"/>
                  <a:gd name="connsiteY68" fmla="*/ 1847123 h 2069379"/>
                  <a:gd name="connsiteX69" fmla="*/ 506562 w 989159"/>
                  <a:gd name="connsiteY69" fmla="*/ 1854512 h 2069379"/>
                  <a:gd name="connsiteX70" fmla="*/ 542373 w 989159"/>
                  <a:gd name="connsiteY70" fmla="*/ 1847691 h 2069379"/>
                  <a:gd name="connsiteX71" fmla="*/ 674249 w 989159"/>
                  <a:gd name="connsiteY71" fmla="*/ 1782890 h 2069379"/>
                  <a:gd name="connsiteX72" fmla="*/ 747008 w 989159"/>
                  <a:gd name="connsiteY72" fmla="*/ 1604971 h 2069379"/>
                  <a:gd name="connsiteX73" fmla="*/ 750419 w 989159"/>
                  <a:gd name="connsiteY73" fmla="*/ 1436715 h 2069379"/>
                  <a:gd name="connsiteX74" fmla="*/ 752693 w 989159"/>
                  <a:gd name="connsiteY74" fmla="*/ 1310524 h 2069379"/>
                  <a:gd name="connsiteX75" fmla="*/ 699260 w 989159"/>
                  <a:gd name="connsiteY75" fmla="*/ 1144542 h 2069379"/>
                  <a:gd name="connsiteX76" fmla="*/ 632185 w 989159"/>
                  <a:gd name="connsiteY76" fmla="*/ 1050751 h 2069379"/>
                  <a:gd name="connsiteX77" fmla="*/ 626501 w 989159"/>
                  <a:gd name="connsiteY77" fmla="*/ 1046771 h 2069379"/>
                  <a:gd name="connsiteX78" fmla="*/ 612290 w 989159"/>
                  <a:gd name="connsiteY78" fmla="*/ 1038245 h 2069379"/>
                  <a:gd name="connsiteX79" fmla="*/ 592963 w 989159"/>
                  <a:gd name="connsiteY79" fmla="*/ 1029719 h 2069379"/>
                  <a:gd name="connsiteX80" fmla="*/ 572500 w 989159"/>
                  <a:gd name="connsiteY80" fmla="*/ 1022329 h 2069379"/>
                  <a:gd name="connsiteX81" fmla="*/ 553742 w 989159"/>
                  <a:gd name="connsiteY81" fmla="*/ 1017782 h 2069379"/>
                  <a:gd name="connsiteX82" fmla="*/ 538394 w 989159"/>
                  <a:gd name="connsiteY82" fmla="*/ 1015508 h 2069379"/>
                  <a:gd name="connsiteX83" fmla="*/ 520773 w 989159"/>
                  <a:gd name="connsiteY83" fmla="*/ 1013234 h 2069379"/>
                  <a:gd name="connsiteX84" fmla="*/ 496899 w 989159"/>
                  <a:gd name="connsiteY84" fmla="*/ 1012666 h 2069379"/>
                  <a:gd name="connsiteX85" fmla="*/ 441192 w 989159"/>
                  <a:gd name="connsiteY85" fmla="*/ 1016645 h 2069379"/>
                  <a:gd name="connsiteX86" fmla="*/ 379801 w 989159"/>
                  <a:gd name="connsiteY86" fmla="*/ 1028013 h 2069379"/>
                  <a:gd name="connsiteX87" fmla="*/ 330348 w 989159"/>
                  <a:gd name="connsiteY87" fmla="*/ 1039950 h 2069379"/>
                  <a:gd name="connsiteX88" fmla="*/ 331485 w 989159"/>
                  <a:gd name="connsiteY88" fmla="*/ 974012 h 2069379"/>
                  <a:gd name="connsiteX89" fmla="*/ 333759 w 989159"/>
                  <a:gd name="connsiteY89" fmla="*/ 856916 h 2069379"/>
                  <a:gd name="connsiteX90" fmla="*/ 478140 w 989159"/>
                  <a:gd name="connsiteY90" fmla="*/ 822810 h 2069379"/>
                  <a:gd name="connsiteX91" fmla="*/ 547489 w 989159"/>
                  <a:gd name="connsiteY91" fmla="*/ 802346 h 2069379"/>
                  <a:gd name="connsiteX92" fmla="*/ 766904 w 989159"/>
                  <a:gd name="connsiteY92" fmla="*/ 511309 h 2069379"/>
                  <a:gd name="connsiteX93" fmla="*/ 768040 w 989159"/>
                  <a:gd name="connsiteY93" fmla="*/ 445940 h 2069379"/>
                  <a:gd name="connsiteX94" fmla="*/ 729386 w 989159"/>
                  <a:gd name="connsiteY94" fmla="*/ 329980 h 2069379"/>
                  <a:gd name="connsiteX95" fmla="*/ 723134 w 989159"/>
                  <a:gd name="connsiteY95" fmla="*/ 325432 h 2069379"/>
                  <a:gd name="connsiteX96" fmla="*/ 677659 w 989159"/>
                  <a:gd name="connsiteY96" fmla="*/ 248126 h 2069379"/>
                  <a:gd name="connsiteX97" fmla="*/ 664586 w 989159"/>
                  <a:gd name="connsiteY97" fmla="*/ 238462 h 2069379"/>
                  <a:gd name="connsiteX98" fmla="*/ 642417 w 989159"/>
                  <a:gd name="connsiteY98" fmla="*/ 226525 h 2069379"/>
                  <a:gd name="connsiteX99" fmla="*/ 593532 w 989159"/>
                  <a:gd name="connsiteY99" fmla="*/ 213451 h 2069379"/>
                  <a:gd name="connsiteX100" fmla="*/ 566815 w 989159"/>
                  <a:gd name="connsiteY100" fmla="*/ 211746 h 2069379"/>
                  <a:gd name="connsiteX101" fmla="*/ 525889 w 989159"/>
                  <a:gd name="connsiteY101" fmla="*/ 214588 h 2069379"/>
                  <a:gd name="connsiteX102" fmla="*/ 481551 w 989159"/>
                  <a:gd name="connsiteY102" fmla="*/ 223115 h 2069379"/>
                  <a:gd name="connsiteX103" fmla="*/ 432097 w 989159"/>
                  <a:gd name="connsiteY103" fmla="*/ 237894 h 2069379"/>
                  <a:gd name="connsiteX104" fmla="*/ 426413 w 989159"/>
                  <a:gd name="connsiteY104" fmla="*/ 240168 h 2069379"/>
                  <a:gd name="connsiteX105" fmla="*/ 424139 w 989159"/>
                  <a:gd name="connsiteY105" fmla="*/ 240736 h 2069379"/>
                  <a:gd name="connsiteX106" fmla="*/ 408223 w 989159"/>
                  <a:gd name="connsiteY106" fmla="*/ 247557 h 2069379"/>
                  <a:gd name="connsiteX107" fmla="*/ 396286 w 989159"/>
                  <a:gd name="connsiteY107" fmla="*/ 253242 h 2069379"/>
                  <a:gd name="connsiteX108" fmla="*/ 257020 w 989159"/>
                  <a:gd name="connsiteY108" fmla="*/ 427750 h 2069379"/>
                  <a:gd name="connsiteX109" fmla="*/ 251904 w 989159"/>
                  <a:gd name="connsiteY109" fmla="*/ 460151 h 2069379"/>
                  <a:gd name="connsiteX110" fmla="*/ 249631 w 989159"/>
                  <a:gd name="connsiteY110" fmla="*/ 489709 h 2069379"/>
                  <a:gd name="connsiteX111" fmla="*/ 247357 w 989159"/>
                  <a:gd name="connsiteY111" fmla="*/ 598279 h 2069379"/>
                  <a:gd name="connsiteX112" fmla="*/ 21121 w 989159"/>
                  <a:gd name="connsiteY112" fmla="*/ 651712 h 2069379"/>
                  <a:gd name="connsiteX113" fmla="*/ 21690 w 989159"/>
                  <a:gd name="connsiteY113" fmla="*/ 607374 h 2069379"/>
                  <a:gd name="connsiteX114" fmla="*/ 188809 w 989159"/>
                  <a:gd name="connsiteY114" fmla="*/ 225388 h 2069379"/>
                  <a:gd name="connsiteX115" fmla="*/ 575342 w 989159"/>
                  <a:gd name="connsiteY115" fmla="*/ 24164 h 2069379"/>
                  <a:gd name="connsiteX116" fmla="*/ 670270 w 989159"/>
                  <a:gd name="connsiteY116" fmla="*/ 5974 h 2069379"/>
                  <a:gd name="connsiteX117" fmla="*/ 768608 w 989159"/>
                  <a:gd name="connsiteY117" fmla="*/ 290 h 2069379"/>
                  <a:gd name="connsiteX118" fmla="*/ 858421 w 989159"/>
                  <a:gd name="connsiteY118" fmla="*/ 31553 h 2069379"/>
                  <a:gd name="connsiteX119" fmla="*/ 877748 w 989159"/>
                  <a:gd name="connsiteY119" fmla="*/ 43490 h 2069379"/>
                  <a:gd name="connsiteX120" fmla="*/ 880021 w 989159"/>
                  <a:gd name="connsiteY120" fmla="*/ 44627 h 2069379"/>
                  <a:gd name="connsiteX121" fmla="*/ 895369 w 989159"/>
                  <a:gd name="connsiteY121" fmla="*/ 56564 h 2069379"/>
                  <a:gd name="connsiteX122" fmla="*/ 897643 w 989159"/>
                  <a:gd name="connsiteY122" fmla="*/ 58270 h 2069379"/>
                  <a:gd name="connsiteX123" fmla="*/ 902190 w 989159"/>
                  <a:gd name="connsiteY123" fmla="*/ 62249 h 2069379"/>
                  <a:gd name="connsiteX124" fmla="*/ 903895 w 989159"/>
                  <a:gd name="connsiteY124" fmla="*/ 63954 h 2069379"/>
                  <a:gd name="connsiteX125" fmla="*/ 957328 w 989159"/>
                  <a:gd name="connsiteY125" fmla="*/ 136713 h 2069379"/>
                  <a:gd name="connsiteX126" fmla="*/ 964149 w 989159"/>
                  <a:gd name="connsiteY126" fmla="*/ 152061 h 2069379"/>
                  <a:gd name="connsiteX127" fmla="*/ 969833 w 989159"/>
                  <a:gd name="connsiteY127" fmla="*/ 168545 h 2069379"/>
                  <a:gd name="connsiteX128" fmla="*/ 970401 w 989159"/>
                  <a:gd name="connsiteY128" fmla="*/ 170819 h 2069379"/>
                  <a:gd name="connsiteX129" fmla="*/ 973812 w 989159"/>
                  <a:gd name="connsiteY129" fmla="*/ 183325 h 2069379"/>
                  <a:gd name="connsiteX130" fmla="*/ 974949 w 989159"/>
                  <a:gd name="connsiteY130" fmla="*/ 187872 h 2069379"/>
                  <a:gd name="connsiteX131" fmla="*/ 975517 w 989159"/>
                  <a:gd name="connsiteY131" fmla="*/ 192419 h 2069379"/>
                  <a:gd name="connsiteX132" fmla="*/ 979496 w 989159"/>
                  <a:gd name="connsiteY132" fmla="*/ 213451 h 2069379"/>
                  <a:gd name="connsiteX133" fmla="*/ 980065 w 989159"/>
                  <a:gd name="connsiteY133" fmla="*/ 216294 h 2069379"/>
                  <a:gd name="connsiteX134" fmla="*/ 981202 w 989159"/>
                  <a:gd name="connsiteY134" fmla="*/ 221978 h 2069379"/>
                  <a:gd name="connsiteX135" fmla="*/ 981770 w 989159"/>
                  <a:gd name="connsiteY135" fmla="*/ 225388 h 2069379"/>
                  <a:gd name="connsiteX136" fmla="*/ 982907 w 989159"/>
                  <a:gd name="connsiteY136" fmla="*/ 234483 h 2069379"/>
                  <a:gd name="connsiteX137" fmla="*/ 983476 w 989159"/>
                  <a:gd name="connsiteY137" fmla="*/ 241873 h 2069379"/>
                  <a:gd name="connsiteX138" fmla="*/ 989160 w 989159"/>
                  <a:gd name="connsiteY138" fmla="*/ 300421 h 206937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</a:cxnLst>
                <a:rect l="l" t="t" r="r" b="b"/>
                <a:pathLst>
                  <a:path w="989158" h="2069379">
                    <a:moveTo>
                      <a:pt x="989160" y="300421"/>
                    </a:moveTo>
                    <a:lnTo>
                      <a:pt x="986886" y="407855"/>
                    </a:lnTo>
                    <a:cubicBezTo>
                      <a:pt x="986318" y="432297"/>
                      <a:pt x="984612" y="454466"/>
                      <a:pt x="980065" y="477203"/>
                    </a:cubicBezTo>
                    <a:cubicBezTo>
                      <a:pt x="978360" y="485730"/>
                      <a:pt x="976654" y="493688"/>
                      <a:pt x="974949" y="501646"/>
                    </a:cubicBezTo>
                    <a:cubicBezTo>
                      <a:pt x="974381" y="502214"/>
                      <a:pt x="974381" y="502783"/>
                      <a:pt x="974381" y="503920"/>
                    </a:cubicBezTo>
                    <a:cubicBezTo>
                      <a:pt x="973812" y="507330"/>
                      <a:pt x="972675" y="510741"/>
                      <a:pt x="971539" y="514151"/>
                    </a:cubicBezTo>
                    <a:cubicBezTo>
                      <a:pt x="971539" y="514720"/>
                      <a:pt x="970970" y="515857"/>
                      <a:pt x="970970" y="516994"/>
                    </a:cubicBezTo>
                    <a:cubicBezTo>
                      <a:pt x="970401" y="518699"/>
                      <a:pt x="969833" y="520973"/>
                      <a:pt x="969265" y="522678"/>
                    </a:cubicBezTo>
                    <a:lnTo>
                      <a:pt x="968697" y="526089"/>
                    </a:lnTo>
                    <a:cubicBezTo>
                      <a:pt x="966991" y="531773"/>
                      <a:pt x="965285" y="538026"/>
                      <a:pt x="963012" y="543710"/>
                    </a:cubicBezTo>
                    <a:cubicBezTo>
                      <a:pt x="963012" y="544278"/>
                      <a:pt x="962443" y="545415"/>
                      <a:pt x="962443" y="546552"/>
                    </a:cubicBezTo>
                    <a:cubicBezTo>
                      <a:pt x="961875" y="547689"/>
                      <a:pt x="961307" y="549394"/>
                      <a:pt x="960738" y="550531"/>
                    </a:cubicBezTo>
                    <a:lnTo>
                      <a:pt x="959033" y="554510"/>
                    </a:lnTo>
                    <a:cubicBezTo>
                      <a:pt x="951644" y="573837"/>
                      <a:pt x="942548" y="591458"/>
                      <a:pt x="931749" y="608511"/>
                    </a:cubicBezTo>
                    <a:cubicBezTo>
                      <a:pt x="927201" y="615901"/>
                      <a:pt x="922653" y="622722"/>
                      <a:pt x="918106" y="629543"/>
                    </a:cubicBezTo>
                    <a:cubicBezTo>
                      <a:pt x="917538" y="630112"/>
                      <a:pt x="917538" y="630112"/>
                      <a:pt x="917538" y="631248"/>
                    </a:cubicBezTo>
                    <a:cubicBezTo>
                      <a:pt x="916969" y="631817"/>
                      <a:pt x="916400" y="632385"/>
                      <a:pt x="915832" y="633522"/>
                    </a:cubicBezTo>
                    <a:cubicBezTo>
                      <a:pt x="911853" y="639206"/>
                      <a:pt x="907306" y="644322"/>
                      <a:pt x="903327" y="650007"/>
                    </a:cubicBezTo>
                    <a:lnTo>
                      <a:pt x="899348" y="655122"/>
                    </a:lnTo>
                    <a:cubicBezTo>
                      <a:pt x="894801" y="660807"/>
                      <a:pt x="889684" y="666491"/>
                      <a:pt x="884000" y="672744"/>
                    </a:cubicBezTo>
                    <a:cubicBezTo>
                      <a:pt x="875474" y="681270"/>
                      <a:pt x="867516" y="689797"/>
                      <a:pt x="858989" y="697186"/>
                    </a:cubicBezTo>
                    <a:cubicBezTo>
                      <a:pt x="851599" y="704008"/>
                      <a:pt x="843642" y="710260"/>
                      <a:pt x="835115" y="717081"/>
                    </a:cubicBezTo>
                    <a:cubicBezTo>
                      <a:pt x="827725" y="723334"/>
                      <a:pt x="819767" y="729587"/>
                      <a:pt x="808967" y="736408"/>
                    </a:cubicBezTo>
                    <a:cubicBezTo>
                      <a:pt x="786799" y="752324"/>
                      <a:pt x="762356" y="766535"/>
                      <a:pt x="735071" y="780177"/>
                    </a:cubicBezTo>
                    <a:cubicBezTo>
                      <a:pt x="733934" y="780746"/>
                      <a:pt x="732798" y="781314"/>
                      <a:pt x="731092" y="782451"/>
                    </a:cubicBezTo>
                    <a:cubicBezTo>
                      <a:pt x="729386" y="783588"/>
                      <a:pt x="727113" y="784725"/>
                      <a:pt x="723702" y="786430"/>
                    </a:cubicBezTo>
                    <a:lnTo>
                      <a:pt x="718018" y="788704"/>
                    </a:lnTo>
                    <a:lnTo>
                      <a:pt x="711197" y="792114"/>
                    </a:lnTo>
                    <a:cubicBezTo>
                      <a:pt x="694712" y="800072"/>
                      <a:pt x="685618" y="818262"/>
                      <a:pt x="688460" y="837020"/>
                    </a:cubicBezTo>
                    <a:cubicBezTo>
                      <a:pt x="691870" y="855210"/>
                      <a:pt x="706649" y="869421"/>
                      <a:pt x="725408" y="871126"/>
                    </a:cubicBezTo>
                    <a:lnTo>
                      <a:pt x="731092" y="871695"/>
                    </a:lnTo>
                    <a:lnTo>
                      <a:pt x="736776" y="872263"/>
                    </a:lnTo>
                    <a:cubicBezTo>
                      <a:pt x="861831" y="886474"/>
                      <a:pt x="935159" y="936496"/>
                      <a:pt x="960738" y="1025740"/>
                    </a:cubicBezTo>
                    <a:cubicBezTo>
                      <a:pt x="969265" y="1054161"/>
                      <a:pt x="973812" y="1087130"/>
                      <a:pt x="972675" y="1123510"/>
                    </a:cubicBezTo>
                    <a:lnTo>
                      <a:pt x="968128" y="1358840"/>
                    </a:lnTo>
                    <a:lnTo>
                      <a:pt x="968128" y="1367367"/>
                    </a:lnTo>
                    <a:lnTo>
                      <a:pt x="965854" y="1502085"/>
                    </a:lnTo>
                    <a:cubicBezTo>
                      <a:pt x="963012" y="1637371"/>
                      <a:pt x="914127" y="1750489"/>
                      <a:pt x="816925" y="1848259"/>
                    </a:cubicBezTo>
                    <a:cubicBezTo>
                      <a:pt x="781114" y="1884071"/>
                      <a:pt x="740755" y="1916471"/>
                      <a:pt x="696418" y="1944893"/>
                    </a:cubicBezTo>
                    <a:cubicBezTo>
                      <a:pt x="678797" y="1956830"/>
                      <a:pt x="658902" y="1968198"/>
                      <a:pt x="636733" y="1978999"/>
                    </a:cubicBezTo>
                    <a:cubicBezTo>
                      <a:pt x="579890" y="2009126"/>
                      <a:pt x="516225" y="2032431"/>
                      <a:pt x="448013" y="2048347"/>
                    </a:cubicBezTo>
                    <a:cubicBezTo>
                      <a:pt x="417318" y="2055737"/>
                      <a:pt x="390602" y="2060284"/>
                      <a:pt x="365022" y="2063695"/>
                    </a:cubicBezTo>
                    <a:cubicBezTo>
                      <a:pt x="336601" y="2067674"/>
                      <a:pt x="309316" y="2069379"/>
                      <a:pt x="283168" y="2069379"/>
                    </a:cubicBezTo>
                    <a:cubicBezTo>
                      <a:pt x="207567" y="2069379"/>
                      <a:pt x="142198" y="2053463"/>
                      <a:pt x="87628" y="2021631"/>
                    </a:cubicBezTo>
                    <a:cubicBezTo>
                      <a:pt x="64891" y="2007989"/>
                      <a:pt x="45564" y="1992073"/>
                      <a:pt x="29648" y="1972746"/>
                    </a:cubicBezTo>
                    <a:cubicBezTo>
                      <a:pt x="8616" y="1922724"/>
                      <a:pt x="-1048" y="1863039"/>
                      <a:pt x="90" y="1793122"/>
                    </a:cubicBezTo>
                    <a:lnTo>
                      <a:pt x="2932" y="1647603"/>
                    </a:lnTo>
                    <a:lnTo>
                      <a:pt x="229167" y="1594171"/>
                    </a:lnTo>
                    <a:lnTo>
                      <a:pt x="228030" y="1653288"/>
                    </a:lnTo>
                    <a:cubicBezTo>
                      <a:pt x="228030" y="1663519"/>
                      <a:pt x="228030" y="1672614"/>
                      <a:pt x="228599" y="1682846"/>
                    </a:cubicBezTo>
                    <a:cubicBezTo>
                      <a:pt x="229167" y="1688530"/>
                      <a:pt x="229736" y="1693646"/>
                      <a:pt x="230304" y="1698762"/>
                    </a:cubicBezTo>
                    <a:cubicBezTo>
                      <a:pt x="230873" y="1701036"/>
                      <a:pt x="230873" y="1703310"/>
                      <a:pt x="231441" y="1705583"/>
                    </a:cubicBezTo>
                    <a:cubicBezTo>
                      <a:pt x="232578" y="1717520"/>
                      <a:pt x="235420" y="1730026"/>
                      <a:pt x="239399" y="1742531"/>
                    </a:cubicBezTo>
                    <a:cubicBezTo>
                      <a:pt x="239967" y="1743668"/>
                      <a:pt x="239967" y="1745373"/>
                      <a:pt x="241105" y="1747647"/>
                    </a:cubicBezTo>
                    <a:cubicBezTo>
                      <a:pt x="241105" y="1748216"/>
                      <a:pt x="241673" y="1748216"/>
                      <a:pt x="241673" y="1748784"/>
                    </a:cubicBezTo>
                    <a:cubicBezTo>
                      <a:pt x="245652" y="1761290"/>
                      <a:pt x="251904" y="1773227"/>
                      <a:pt x="259862" y="1784595"/>
                    </a:cubicBezTo>
                    <a:cubicBezTo>
                      <a:pt x="259862" y="1785164"/>
                      <a:pt x="259862" y="1785164"/>
                      <a:pt x="260431" y="1785164"/>
                    </a:cubicBezTo>
                    <a:cubicBezTo>
                      <a:pt x="261000" y="1785732"/>
                      <a:pt x="261568" y="1787437"/>
                      <a:pt x="262705" y="1788006"/>
                    </a:cubicBezTo>
                    <a:cubicBezTo>
                      <a:pt x="263273" y="1788574"/>
                      <a:pt x="263842" y="1789711"/>
                      <a:pt x="264410" y="1790280"/>
                    </a:cubicBezTo>
                    <a:lnTo>
                      <a:pt x="264979" y="1790280"/>
                    </a:lnTo>
                    <a:cubicBezTo>
                      <a:pt x="267252" y="1793122"/>
                      <a:pt x="268957" y="1795964"/>
                      <a:pt x="270663" y="1797669"/>
                    </a:cubicBezTo>
                    <a:cubicBezTo>
                      <a:pt x="271231" y="1798238"/>
                      <a:pt x="271799" y="1798806"/>
                      <a:pt x="272937" y="1799943"/>
                    </a:cubicBezTo>
                    <a:cubicBezTo>
                      <a:pt x="274073" y="1801648"/>
                      <a:pt x="276915" y="1803922"/>
                      <a:pt x="278053" y="1805627"/>
                    </a:cubicBezTo>
                    <a:cubicBezTo>
                      <a:pt x="279758" y="1806764"/>
                      <a:pt x="280895" y="1807901"/>
                      <a:pt x="282600" y="1809606"/>
                    </a:cubicBezTo>
                    <a:cubicBezTo>
                      <a:pt x="284305" y="1811311"/>
                      <a:pt x="286579" y="1813017"/>
                      <a:pt x="288284" y="1814722"/>
                    </a:cubicBezTo>
                    <a:cubicBezTo>
                      <a:pt x="290558" y="1816996"/>
                      <a:pt x="293400" y="1819269"/>
                      <a:pt x="295674" y="1820975"/>
                    </a:cubicBezTo>
                    <a:cubicBezTo>
                      <a:pt x="296242" y="1821543"/>
                      <a:pt x="296811" y="1821543"/>
                      <a:pt x="297379" y="1822112"/>
                    </a:cubicBezTo>
                    <a:cubicBezTo>
                      <a:pt x="323527" y="1839733"/>
                      <a:pt x="356496" y="1848259"/>
                      <a:pt x="395149" y="1848259"/>
                    </a:cubicBezTo>
                    <a:cubicBezTo>
                      <a:pt x="402539" y="1848259"/>
                      <a:pt x="411065" y="1847691"/>
                      <a:pt x="419592" y="1847123"/>
                    </a:cubicBezTo>
                    <a:cubicBezTo>
                      <a:pt x="442898" y="1856217"/>
                      <a:pt x="471319" y="1859060"/>
                      <a:pt x="506562" y="1854512"/>
                    </a:cubicBezTo>
                    <a:cubicBezTo>
                      <a:pt x="518499" y="1852807"/>
                      <a:pt x="529867" y="1850533"/>
                      <a:pt x="542373" y="1847691"/>
                    </a:cubicBezTo>
                    <a:cubicBezTo>
                      <a:pt x="597511" y="1834617"/>
                      <a:pt x="641280" y="1813585"/>
                      <a:pt x="674249" y="1782890"/>
                    </a:cubicBezTo>
                    <a:cubicBezTo>
                      <a:pt x="721429" y="1740826"/>
                      <a:pt x="745303" y="1681709"/>
                      <a:pt x="747008" y="1604971"/>
                    </a:cubicBezTo>
                    <a:lnTo>
                      <a:pt x="750419" y="1436715"/>
                    </a:lnTo>
                    <a:lnTo>
                      <a:pt x="752693" y="1310524"/>
                    </a:lnTo>
                    <a:cubicBezTo>
                      <a:pt x="754398" y="1233785"/>
                      <a:pt x="736208" y="1178079"/>
                      <a:pt x="699260" y="1144542"/>
                    </a:cubicBezTo>
                    <a:cubicBezTo>
                      <a:pt x="685618" y="1104183"/>
                      <a:pt x="663449" y="1072919"/>
                      <a:pt x="632185" y="1050751"/>
                    </a:cubicBezTo>
                    <a:cubicBezTo>
                      <a:pt x="630480" y="1049614"/>
                      <a:pt x="628206" y="1047908"/>
                      <a:pt x="626501" y="1046771"/>
                    </a:cubicBezTo>
                    <a:cubicBezTo>
                      <a:pt x="621954" y="1044498"/>
                      <a:pt x="617406" y="1041087"/>
                      <a:pt x="612290" y="1038245"/>
                    </a:cubicBezTo>
                    <a:cubicBezTo>
                      <a:pt x="604901" y="1034266"/>
                      <a:pt x="598079" y="1031424"/>
                      <a:pt x="592963" y="1029719"/>
                    </a:cubicBezTo>
                    <a:cubicBezTo>
                      <a:pt x="587279" y="1027445"/>
                      <a:pt x="579890" y="1024603"/>
                      <a:pt x="572500" y="1022329"/>
                    </a:cubicBezTo>
                    <a:cubicBezTo>
                      <a:pt x="565679" y="1020055"/>
                      <a:pt x="558857" y="1018918"/>
                      <a:pt x="553742" y="1017782"/>
                    </a:cubicBezTo>
                    <a:cubicBezTo>
                      <a:pt x="549194" y="1016645"/>
                      <a:pt x="544078" y="1015508"/>
                      <a:pt x="538394" y="1015508"/>
                    </a:cubicBezTo>
                    <a:cubicBezTo>
                      <a:pt x="532709" y="1014939"/>
                      <a:pt x="527593" y="1014371"/>
                      <a:pt x="520773" y="1013234"/>
                    </a:cubicBezTo>
                    <a:cubicBezTo>
                      <a:pt x="513383" y="1012666"/>
                      <a:pt x="505425" y="1012666"/>
                      <a:pt x="496899" y="1012666"/>
                    </a:cubicBezTo>
                    <a:cubicBezTo>
                      <a:pt x="478708" y="1012666"/>
                      <a:pt x="460519" y="1013803"/>
                      <a:pt x="441192" y="1016645"/>
                    </a:cubicBezTo>
                    <a:cubicBezTo>
                      <a:pt x="423571" y="1018918"/>
                      <a:pt x="404244" y="1022329"/>
                      <a:pt x="379801" y="1028013"/>
                    </a:cubicBezTo>
                    <a:lnTo>
                      <a:pt x="330348" y="1039950"/>
                    </a:lnTo>
                    <a:lnTo>
                      <a:pt x="331485" y="974012"/>
                    </a:lnTo>
                    <a:lnTo>
                      <a:pt x="333759" y="856916"/>
                    </a:lnTo>
                    <a:lnTo>
                      <a:pt x="478140" y="822810"/>
                    </a:lnTo>
                    <a:cubicBezTo>
                      <a:pt x="502583" y="817125"/>
                      <a:pt x="526457" y="810304"/>
                      <a:pt x="547489" y="802346"/>
                    </a:cubicBezTo>
                    <a:cubicBezTo>
                      <a:pt x="691302" y="750619"/>
                      <a:pt x="764630" y="653417"/>
                      <a:pt x="766904" y="511309"/>
                    </a:cubicBezTo>
                    <a:lnTo>
                      <a:pt x="768040" y="445940"/>
                    </a:lnTo>
                    <a:cubicBezTo>
                      <a:pt x="769177" y="391939"/>
                      <a:pt x="756103" y="353285"/>
                      <a:pt x="729386" y="329980"/>
                    </a:cubicBezTo>
                    <a:cubicBezTo>
                      <a:pt x="727113" y="328275"/>
                      <a:pt x="725408" y="326569"/>
                      <a:pt x="723134" y="325432"/>
                    </a:cubicBezTo>
                    <a:cubicBezTo>
                      <a:pt x="714607" y="293600"/>
                      <a:pt x="699828" y="267452"/>
                      <a:pt x="677659" y="248126"/>
                    </a:cubicBezTo>
                    <a:cubicBezTo>
                      <a:pt x="673681" y="244147"/>
                      <a:pt x="669133" y="241305"/>
                      <a:pt x="664586" y="238462"/>
                    </a:cubicBezTo>
                    <a:cubicBezTo>
                      <a:pt x="657764" y="233915"/>
                      <a:pt x="650943" y="229936"/>
                      <a:pt x="642417" y="226525"/>
                    </a:cubicBezTo>
                    <a:cubicBezTo>
                      <a:pt x="627638" y="219704"/>
                      <a:pt x="611153" y="215725"/>
                      <a:pt x="593532" y="213451"/>
                    </a:cubicBezTo>
                    <a:cubicBezTo>
                      <a:pt x="585574" y="212315"/>
                      <a:pt x="575910" y="211746"/>
                      <a:pt x="566815" y="211746"/>
                    </a:cubicBezTo>
                    <a:cubicBezTo>
                      <a:pt x="554310" y="211746"/>
                      <a:pt x="540668" y="212315"/>
                      <a:pt x="525889" y="214588"/>
                    </a:cubicBezTo>
                    <a:cubicBezTo>
                      <a:pt x="512246" y="216294"/>
                      <a:pt x="498035" y="219136"/>
                      <a:pt x="481551" y="223115"/>
                    </a:cubicBezTo>
                    <a:cubicBezTo>
                      <a:pt x="463361" y="227662"/>
                      <a:pt x="447445" y="232210"/>
                      <a:pt x="432097" y="237894"/>
                    </a:cubicBezTo>
                    <a:lnTo>
                      <a:pt x="426413" y="240168"/>
                    </a:lnTo>
                    <a:cubicBezTo>
                      <a:pt x="425845" y="240736"/>
                      <a:pt x="424708" y="240736"/>
                      <a:pt x="424139" y="240736"/>
                    </a:cubicBezTo>
                    <a:cubicBezTo>
                      <a:pt x="417887" y="243010"/>
                      <a:pt x="412202" y="245284"/>
                      <a:pt x="408223" y="247557"/>
                    </a:cubicBezTo>
                    <a:cubicBezTo>
                      <a:pt x="404244" y="249263"/>
                      <a:pt x="400265" y="250968"/>
                      <a:pt x="396286" y="253242"/>
                    </a:cubicBezTo>
                    <a:cubicBezTo>
                      <a:pt x="320116" y="290190"/>
                      <a:pt x="272937" y="349306"/>
                      <a:pt x="257020" y="427750"/>
                    </a:cubicBezTo>
                    <a:cubicBezTo>
                      <a:pt x="254746" y="437413"/>
                      <a:pt x="253042" y="447645"/>
                      <a:pt x="251904" y="460151"/>
                    </a:cubicBezTo>
                    <a:cubicBezTo>
                      <a:pt x="250199" y="469814"/>
                      <a:pt x="249631" y="478909"/>
                      <a:pt x="249631" y="489709"/>
                    </a:cubicBezTo>
                    <a:lnTo>
                      <a:pt x="247357" y="598279"/>
                    </a:lnTo>
                    <a:lnTo>
                      <a:pt x="21121" y="651712"/>
                    </a:lnTo>
                    <a:lnTo>
                      <a:pt x="21690" y="607374"/>
                    </a:lnTo>
                    <a:cubicBezTo>
                      <a:pt x="24532" y="459582"/>
                      <a:pt x="79670" y="332254"/>
                      <a:pt x="188809" y="225388"/>
                    </a:cubicBezTo>
                    <a:cubicBezTo>
                      <a:pt x="286579" y="128755"/>
                      <a:pt x="415044" y="61680"/>
                      <a:pt x="575342" y="24164"/>
                    </a:cubicBezTo>
                    <a:cubicBezTo>
                      <a:pt x="608311" y="16206"/>
                      <a:pt x="640143" y="10521"/>
                      <a:pt x="670270" y="5974"/>
                    </a:cubicBezTo>
                    <a:cubicBezTo>
                      <a:pt x="704944" y="1427"/>
                      <a:pt x="737913" y="-847"/>
                      <a:pt x="768608" y="290"/>
                    </a:cubicBezTo>
                    <a:cubicBezTo>
                      <a:pt x="801578" y="6542"/>
                      <a:pt x="831704" y="16774"/>
                      <a:pt x="858421" y="31553"/>
                    </a:cubicBezTo>
                    <a:cubicBezTo>
                      <a:pt x="865242" y="35532"/>
                      <a:pt x="872063" y="39511"/>
                      <a:pt x="877748" y="43490"/>
                    </a:cubicBezTo>
                    <a:cubicBezTo>
                      <a:pt x="878316" y="44059"/>
                      <a:pt x="878884" y="44059"/>
                      <a:pt x="880021" y="44627"/>
                    </a:cubicBezTo>
                    <a:cubicBezTo>
                      <a:pt x="885705" y="48038"/>
                      <a:pt x="890253" y="52017"/>
                      <a:pt x="895369" y="56564"/>
                    </a:cubicBezTo>
                    <a:cubicBezTo>
                      <a:pt x="895937" y="57133"/>
                      <a:pt x="897074" y="57701"/>
                      <a:pt x="897643" y="58270"/>
                    </a:cubicBezTo>
                    <a:cubicBezTo>
                      <a:pt x="899348" y="59407"/>
                      <a:pt x="901053" y="60543"/>
                      <a:pt x="902190" y="62249"/>
                    </a:cubicBezTo>
                    <a:cubicBezTo>
                      <a:pt x="902758" y="62817"/>
                      <a:pt x="903327" y="62817"/>
                      <a:pt x="903895" y="63954"/>
                    </a:cubicBezTo>
                    <a:cubicBezTo>
                      <a:pt x="926064" y="83281"/>
                      <a:pt x="943685" y="107723"/>
                      <a:pt x="957328" y="136713"/>
                    </a:cubicBezTo>
                    <a:cubicBezTo>
                      <a:pt x="959033" y="141829"/>
                      <a:pt x="961307" y="146945"/>
                      <a:pt x="964149" y="152061"/>
                    </a:cubicBezTo>
                    <a:cubicBezTo>
                      <a:pt x="965854" y="157745"/>
                      <a:pt x="968128" y="162861"/>
                      <a:pt x="969833" y="168545"/>
                    </a:cubicBezTo>
                    <a:cubicBezTo>
                      <a:pt x="970401" y="169114"/>
                      <a:pt x="970401" y="170251"/>
                      <a:pt x="970401" y="170819"/>
                    </a:cubicBezTo>
                    <a:cubicBezTo>
                      <a:pt x="971539" y="174798"/>
                      <a:pt x="972675" y="178777"/>
                      <a:pt x="973812" y="183325"/>
                    </a:cubicBezTo>
                    <a:cubicBezTo>
                      <a:pt x="973812" y="184461"/>
                      <a:pt x="974381" y="187304"/>
                      <a:pt x="974949" y="187872"/>
                    </a:cubicBezTo>
                    <a:lnTo>
                      <a:pt x="975517" y="192419"/>
                    </a:lnTo>
                    <a:cubicBezTo>
                      <a:pt x="977223" y="199241"/>
                      <a:pt x="978360" y="206062"/>
                      <a:pt x="979496" y="213451"/>
                    </a:cubicBezTo>
                    <a:lnTo>
                      <a:pt x="980065" y="216294"/>
                    </a:lnTo>
                    <a:cubicBezTo>
                      <a:pt x="980633" y="218567"/>
                      <a:pt x="980633" y="220273"/>
                      <a:pt x="981202" y="221978"/>
                    </a:cubicBezTo>
                    <a:cubicBezTo>
                      <a:pt x="981202" y="223115"/>
                      <a:pt x="981202" y="224252"/>
                      <a:pt x="981770" y="225388"/>
                    </a:cubicBezTo>
                    <a:cubicBezTo>
                      <a:pt x="982338" y="228231"/>
                      <a:pt x="982338" y="231073"/>
                      <a:pt x="982907" y="234483"/>
                    </a:cubicBezTo>
                    <a:lnTo>
                      <a:pt x="983476" y="241873"/>
                    </a:lnTo>
                    <a:cubicBezTo>
                      <a:pt x="988592" y="260063"/>
                      <a:pt x="989160" y="278821"/>
                      <a:pt x="989160" y="300421"/>
                    </a:cubicBezTo>
                    <a:close/>
                  </a:path>
                </a:pathLst>
              </a:custGeom>
              <a:grpFill/>
              <a:ln w="20894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grpSp>
            <p:nvGrpSpPr>
              <p:cNvPr id="184" name="图形 826"/>
              <p:cNvGrpSpPr/>
              <p:nvPr/>
            </p:nvGrpSpPr>
            <p:grpSpPr>
              <a:xfrm>
                <a:off x="5718730" y="1374433"/>
                <a:ext cx="752994" cy="1207703"/>
                <a:chOff x="10455635" y="1028997"/>
                <a:chExt cx="1078299" cy="1729450"/>
              </a:xfrm>
              <a:grpFill/>
            </p:grpSpPr>
            <p:sp>
              <p:nvSpPr>
                <p:cNvPr id="185" name="任意多边形: 形状 184"/>
                <p:cNvSpPr/>
                <p:nvPr/>
              </p:nvSpPr>
              <p:spPr>
                <a:xfrm>
                  <a:off x="11214343" y="1028997"/>
                  <a:ext cx="258206" cy="173700"/>
                </a:xfrm>
                <a:custGeom>
                  <a:gdLst>
                    <a:gd name="connsiteX0" fmla="*/ 258178 w 258206"/>
                    <a:gd name="connsiteY0" fmla="*/ 173603 h 173700"/>
                    <a:gd name="connsiteX1" fmla="*/ 57522 w 258206"/>
                    <a:gd name="connsiteY1" fmla="*/ 31495 h 173700"/>
                    <a:gd name="connsiteX2" fmla="*/ 679 w 258206"/>
                    <a:gd name="connsiteY2" fmla="*/ 1368 h 173700"/>
                    <a:gd name="connsiteX3" fmla="*/ 50132 w 258206"/>
                    <a:gd name="connsiteY3" fmla="*/ 42864 h 173700"/>
                    <a:gd name="connsiteX4" fmla="*/ 258178 w 258206"/>
                    <a:gd name="connsiteY4" fmla="*/ 173603 h 17370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8206" h="173700">
                      <a:moveTo>
                        <a:pt x="258178" y="173603"/>
                      </a:moveTo>
                      <a:cubicBezTo>
                        <a:pt x="260452" y="170761"/>
                        <a:pt x="128576" y="79243"/>
                        <a:pt x="57522" y="31495"/>
                      </a:cubicBezTo>
                      <a:cubicBezTo>
                        <a:pt x="5794" y="-3179"/>
                        <a:pt x="2952" y="-1474"/>
                        <a:pt x="679" y="1368"/>
                      </a:cubicBezTo>
                      <a:cubicBezTo>
                        <a:pt x="-1595" y="4210"/>
                        <a:pt x="-1027" y="8758"/>
                        <a:pt x="50132" y="42864"/>
                      </a:cubicBezTo>
                      <a:cubicBezTo>
                        <a:pt x="121186" y="90043"/>
                        <a:pt x="256473" y="177013"/>
                        <a:pt x="258178" y="173603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86" name="任意多边形: 形状 185"/>
                <p:cNvSpPr/>
                <p:nvPr/>
              </p:nvSpPr>
              <p:spPr>
                <a:xfrm>
                  <a:off x="11212719" y="1102204"/>
                  <a:ext cx="315532" cy="213025"/>
                </a:xfrm>
                <a:custGeom>
                  <a:gdLst>
                    <a:gd name="connsiteX0" fmla="*/ 315508 w 315532"/>
                    <a:gd name="connsiteY0" fmla="*/ 212946 h 213025"/>
                    <a:gd name="connsiteX1" fmla="*/ 69378 w 315532"/>
                    <a:gd name="connsiteY1" fmla="*/ 39574 h 213025"/>
                    <a:gd name="connsiteX2" fmla="*/ 597 w 315532"/>
                    <a:gd name="connsiteY2" fmla="*/ 1489 h 213025"/>
                    <a:gd name="connsiteX3" fmla="*/ 61988 w 315532"/>
                    <a:gd name="connsiteY3" fmla="*/ 50374 h 213025"/>
                    <a:gd name="connsiteX4" fmla="*/ 315508 w 315532"/>
                    <a:gd name="connsiteY4" fmla="*/ 212946 h 21302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15532" h="213025">
                      <a:moveTo>
                        <a:pt x="315508" y="212946"/>
                      </a:moveTo>
                      <a:cubicBezTo>
                        <a:pt x="317782" y="210104"/>
                        <a:pt x="156348" y="98123"/>
                        <a:pt x="69378" y="39574"/>
                      </a:cubicBezTo>
                      <a:cubicBezTo>
                        <a:pt x="6282" y="-3058"/>
                        <a:pt x="2871" y="-1921"/>
                        <a:pt x="597" y="1489"/>
                      </a:cubicBezTo>
                      <a:cubicBezTo>
                        <a:pt x="-1676" y="4332"/>
                        <a:pt x="-539" y="8879"/>
                        <a:pt x="61988" y="50374"/>
                      </a:cubicBezTo>
                      <a:cubicBezTo>
                        <a:pt x="148958" y="108923"/>
                        <a:pt x="313235" y="216356"/>
                        <a:pt x="315508" y="212946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87" name="任意多边形: 形状 186"/>
                <p:cNvSpPr/>
                <p:nvPr/>
              </p:nvSpPr>
              <p:spPr>
                <a:xfrm>
                  <a:off x="11211586" y="1175847"/>
                  <a:ext cx="322348" cy="216664"/>
                </a:xfrm>
                <a:custGeom>
                  <a:gdLst>
                    <a:gd name="connsiteX0" fmla="*/ 322326 w 322348"/>
                    <a:gd name="connsiteY0" fmla="*/ 216610 h 216664"/>
                    <a:gd name="connsiteX1" fmla="*/ 70511 w 322348"/>
                    <a:gd name="connsiteY1" fmla="*/ 40396 h 216664"/>
                    <a:gd name="connsiteX2" fmla="*/ 594 w 322348"/>
                    <a:gd name="connsiteY2" fmla="*/ 1174 h 216664"/>
                    <a:gd name="connsiteX3" fmla="*/ 63121 w 322348"/>
                    <a:gd name="connsiteY3" fmla="*/ 51196 h 216664"/>
                    <a:gd name="connsiteX4" fmla="*/ 322326 w 322348"/>
                    <a:gd name="connsiteY4" fmla="*/ 216610 h 216664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2348" h="216664">
                      <a:moveTo>
                        <a:pt x="322326" y="216610"/>
                      </a:moveTo>
                      <a:cubicBezTo>
                        <a:pt x="324600" y="213768"/>
                        <a:pt x="159186" y="99513"/>
                        <a:pt x="70511" y="40396"/>
                      </a:cubicBezTo>
                      <a:cubicBezTo>
                        <a:pt x="6278" y="-2805"/>
                        <a:pt x="2299" y="-1668"/>
                        <a:pt x="594" y="1174"/>
                      </a:cubicBezTo>
                      <a:cubicBezTo>
                        <a:pt x="-1680" y="4016"/>
                        <a:pt x="-543" y="8564"/>
                        <a:pt x="63121" y="51196"/>
                      </a:cubicBezTo>
                      <a:cubicBezTo>
                        <a:pt x="152365" y="110313"/>
                        <a:pt x="320620" y="219452"/>
                        <a:pt x="322326" y="216610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88" name="任意多边形: 形状 187"/>
                <p:cNvSpPr/>
                <p:nvPr/>
              </p:nvSpPr>
              <p:spPr>
                <a:xfrm>
                  <a:off x="11209882" y="1248606"/>
                  <a:ext cx="324052" cy="217800"/>
                </a:xfrm>
                <a:custGeom>
                  <a:gdLst>
                    <a:gd name="connsiteX0" fmla="*/ 324030 w 324052"/>
                    <a:gd name="connsiteY0" fmla="*/ 217747 h 217800"/>
                    <a:gd name="connsiteX1" fmla="*/ 71078 w 324052"/>
                    <a:gd name="connsiteY1" fmla="*/ 40396 h 217800"/>
                    <a:gd name="connsiteX2" fmla="*/ 592 w 324052"/>
                    <a:gd name="connsiteY2" fmla="*/ 1174 h 217800"/>
                    <a:gd name="connsiteX3" fmla="*/ 63688 w 324052"/>
                    <a:gd name="connsiteY3" fmla="*/ 51196 h 217800"/>
                    <a:gd name="connsiteX4" fmla="*/ 324030 w 324052"/>
                    <a:gd name="connsiteY4" fmla="*/ 217747 h 21780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4052" h="217800">
                      <a:moveTo>
                        <a:pt x="324030" y="217747"/>
                      </a:moveTo>
                      <a:cubicBezTo>
                        <a:pt x="326303" y="214904"/>
                        <a:pt x="160321" y="100081"/>
                        <a:pt x="71078" y="40396"/>
                      </a:cubicBezTo>
                      <a:cubicBezTo>
                        <a:pt x="6276" y="-2805"/>
                        <a:pt x="2866" y="-1668"/>
                        <a:pt x="592" y="1174"/>
                      </a:cubicBezTo>
                      <a:cubicBezTo>
                        <a:pt x="-1682" y="4016"/>
                        <a:pt x="-545" y="8564"/>
                        <a:pt x="63688" y="51196"/>
                      </a:cubicBezTo>
                      <a:cubicBezTo>
                        <a:pt x="153500" y="111450"/>
                        <a:pt x="322324" y="220589"/>
                        <a:pt x="324030" y="217747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89" name="任意多边形: 形状 188"/>
                <p:cNvSpPr/>
                <p:nvPr/>
              </p:nvSpPr>
              <p:spPr>
                <a:xfrm>
                  <a:off x="11201390" y="1315693"/>
                  <a:ext cx="332543" cy="223494"/>
                </a:xfrm>
                <a:custGeom>
                  <a:gdLst>
                    <a:gd name="connsiteX0" fmla="*/ 332521 w 332543"/>
                    <a:gd name="connsiteY0" fmla="*/ 223419 h 223494"/>
                    <a:gd name="connsiteX1" fmla="*/ 72748 w 332543"/>
                    <a:gd name="connsiteY1" fmla="*/ 41521 h 223494"/>
                    <a:gd name="connsiteX2" fmla="*/ 557 w 332543"/>
                    <a:gd name="connsiteY2" fmla="*/ 1162 h 223494"/>
                    <a:gd name="connsiteX3" fmla="*/ 65359 w 332543"/>
                    <a:gd name="connsiteY3" fmla="*/ 52321 h 223494"/>
                    <a:gd name="connsiteX4" fmla="*/ 332521 w 332543"/>
                    <a:gd name="connsiteY4" fmla="*/ 223419 h 223494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2543" h="223494">
                      <a:moveTo>
                        <a:pt x="332521" y="223419"/>
                      </a:moveTo>
                      <a:cubicBezTo>
                        <a:pt x="334795" y="220577"/>
                        <a:pt x="164266" y="102911"/>
                        <a:pt x="72748" y="41521"/>
                      </a:cubicBezTo>
                      <a:cubicBezTo>
                        <a:pt x="6242" y="-2817"/>
                        <a:pt x="2831" y="-1680"/>
                        <a:pt x="557" y="1162"/>
                      </a:cubicBezTo>
                      <a:cubicBezTo>
                        <a:pt x="-1717" y="4004"/>
                        <a:pt x="-11" y="8552"/>
                        <a:pt x="65359" y="52321"/>
                      </a:cubicBezTo>
                      <a:cubicBezTo>
                        <a:pt x="157444" y="114280"/>
                        <a:pt x="330816" y="226829"/>
                        <a:pt x="332521" y="223419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90" name="任意多边形: 形状 189"/>
                <p:cNvSpPr/>
                <p:nvPr/>
              </p:nvSpPr>
              <p:spPr>
                <a:xfrm>
                  <a:off x="11184342" y="1379709"/>
                  <a:ext cx="341065" cy="229371"/>
                </a:xfrm>
                <a:custGeom>
                  <a:gdLst>
                    <a:gd name="connsiteX0" fmla="*/ 341043 w 341065"/>
                    <a:gd name="connsiteY0" fmla="*/ 229319 h 229371"/>
                    <a:gd name="connsiteX1" fmla="*/ 74449 w 341065"/>
                    <a:gd name="connsiteY1" fmla="*/ 42874 h 229371"/>
                    <a:gd name="connsiteX2" fmla="*/ 553 w 341065"/>
                    <a:gd name="connsiteY2" fmla="*/ 1379 h 229371"/>
                    <a:gd name="connsiteX3" fmla="*/ 67059 w 341065"/>
                    <a:gd name="connsiteY3" fmla="*/ 53674 h 229371"/>
                    <a:gd name="connsiteX4" fmla="*/ 341043 w 341065"/>
                    <a:gd name="connsiteY4" fmla="*/ 229319 h 22937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1065" h="229371">
                      <a:moveTo>
                        <a:pt x="341043" y="229319"/>
                      </a:moveTo>
                      <a:cubicBezTo>
                        <a:pt x="343317" y="226477"/>
                        <a:pt x="168240" y="105970"/>
                        <a:pt x="74449" y="42874"/>
                      </a:cubicBezTo>
                      <a:cubicBezTo>
                        <a:pt x="6237" y="-2600"/>
                        <a:pt x="2258" y="-2032"/>
                        <a:pt x="553" y="1379"/>
                      </a:cubicBezTo>
                      <a:cubicBezTo>
                        <a:pt x="-1721" y="4221"/>
                        <a:pt x="-16" y="8768"/>
                        <a:pt x="67059" y="53674"/>
                      </a:cubicBezTo>
                      <a:cubicBezTo>
                        <a:pt x="161419" y="116770"/>
                        <a:pt x="339338" y="232162"/>
                        <a:pt x="341043" y="229319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91" name="任意多边形: 形状 190"/>
                <p:cNvSpPr/>
                <p:nvPr/>
              </p:nvSpPr>
              <p:spPr>
                <a:xfrm>
                  <a:off x="11161599" y="1443584"/>
                  <a:ext cx="328566" cy="220635"/>
                </a:xfrm>
                <a:custGeom>
                  <a:gdLst>
                    <a:gd name="connsiteX0" fmla="*/ 328543 w 328566"/>
                    <a:gd name="connsiteY0" fmla="*/ 220583 h 220635"/>
                    <a:gd name="connsiteX1" fmla="*/ 71613 w 328566"/>
                    <a:gd name="connsiteY1" fmla="*/ 40958 h 220635"/>
                    <a:gd name="connsiteX2" fmla="*/ 559 w 328566"/>
                    <a:gd name="connsiteY2" fmla="*/ 1168 h 220635"/>
                    <a:gd name="connsiteX3" fmla="*/ 64792 w 328566"/>
                    <a:gd name="connsiteY3" fmla="*/ 51759 h 220635"/>
                    <a:gd name="connsiteX4" fmla="*/ 328543 w 328566"/>
                    <a:gd name="connsiteY4" fmla="*/ 220583 h 22063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8566" h="220633">
                      <a:moveTo>
                        <a:pt x="328543" y="220583"/>
                      </a:moveTo>
                      <a:cubicBezTo>
                        <a:pt x="330817" y="217740"/>
                        <a:pt x="162562" y="101212"/>
                        <a:pt x="71613" y="40958"/>
                      </a:cubicBezTo>
                      <a:cubicBezTo>
                        <a:pt x="5675" y="-2811"/>
                        <a:pt x="2264" y="-1674"/>
                        <a:pt x="559" y="1168"/>
                      </a:cubicBezTo>
                      <a:cubicBezTo>
                        <a:pt x="-1715" y="4010"/>
                        <a:pt x="-9" y="8558"/>
                        <a:pt x="64792" y="51759"/>
                      </a:cubicBezTo>
                      <a:cubicBezTo>
                        <a:pt x="155172" y="112012"/>
                        <a:pt x="326838" y="223425"/>
                        <a:pt x="328543" y="220583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92" name="任意多边形: 形状 191"/>
                <p:cNvSpPr/>
                <p:nvPr/>
              </p:nvSpPr>
              <p:spPr>
                <a:xfrm>
                  <a:off x="11133186" y="1491929"/>
                  <a:ext cx="346746" cy="233109"/>
                </a:xfrm>
                <a:custGeom>
                  <a:gdLst>
                    <a:gd name="connsiteX0" fmla="*/ 346724 w 346746"/>
                    <a:gd name="connsiteY0" fmla="*/ 233059 h 233109"/>
                    <a:gd name="connsiteX1" fmla="*/ 75582 w 346746"/>
                    <a:gd name="connsiteY1" fmla="*/ 43771 h 233109"/>
                    <a:gd name="connsiteX2" fmla="*/ 550 w 346746"/>
                    <a:gd name="connsiteY2" fmla="*/ 1139 h 233109"/>
                    <a:gd name="connsiteX3" fmla="*/ 68193 w 346746"/>
                    <a:gd name="connsiteY3" fmla="*/ 54572 h 233109"/>
                    <a:gd name="connsiteX4" fmla="*/ 346724 w 346746"/>
                    <a:gd name="connsiteY4" fmla="*/ 233059 h 23310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6746" h="233107">
                      <a:moveTo>
                        <a:pt x="346724" y="233059"/>
                      </a:moveTo>
                      <a:cubicBezTo>
                        <a:pt x="348998" y="230217"/>
                        <a:pt x="171079" y="107436"/>
                        <a:pt x="75582" y="43771"/>
                      </a:cubicBezTo>
                      <a:cubicBezTo>
                        <a:pt x="6234" y="-2840"/>
                        <a:pt x="2255" y="-1703"/>
                        <a:pt x="550" y="1139"/>
                      </a:cubicBezTo>
                      <a:cubicBezTo>
                        <a:pt x="-1724" y="3981"/>
                        <a:pt x="-19" y="8529"/>
                        <a:pt x="68193" y="54572"/>
                      </a:cubicBezTo>
                      <a:cubicBezTo>
                        <a:pt x="163689" y="118236"/>
                        <a:pt x="344451" y="235901"/>
                        <a:pt x="346724" y="233059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93" name="任意多边形: 形状 192"/>
                <p:cNvSpPr/>
                <p:nvPr/>
              </p:nvSpPr>
              <p:spPr>
                <a:xfrm>
                  <a:off x="11098511" y="1541951"/>
                  <a:ext cx="342768" cy="234246"/>
                </a:xfrm>
                <a:custGeom>
                  <a:gdLst>
                    <a:gd name="connsiteX0" fmla="*/ 342746 w 342768"/>
                    <a:gd name="connsiteY0" fmla="*/ 234196 h 234246"/>
                    <a:gd name="connsiteX1" fmla="*/ 75016 w 342768"/>
                    <a:gd name="connsiteY1" fmla="*/ 43771 h 234246"/>
                    <a:gd name="connsiteX2" fmla="*/ 551 w 342768"/>
                    <a:gd name="connsiteY2" fmla="*/ 1139 h 234246"/>
                    <a:gd name="connsiteX3" fmla="*/ 67626 w 342768"/>
                    <a:gd name="connsiteY3" fmla="*/ 54572 h 234246"/>
                    <a:gd name="connsiteX4" fmla="*/ 342746 w 342768"/>
                    <a:gd name="connsiteY4" fmla="*/ 234196 h 23424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2768" h="234246">
                      <a:moveTo>
                        <a:pt x="342746" y="234196"/>
                      </a:moveTo>
                      <a:cubicBezTo>
                        <a:pt x="345020" y="231354"/>
                        <a:pt x="169375" y="108004"/>
                        <a:pt x="75016" y="43771"/>
                      </a:cubicBezTo>
                      <a:cubicBezTo>
                        <a:pt x="6236" y="-2840"/>
                        <a:pt x="2825" y="-1703"/>
                        <a:pt x="551" y="1139"/>
                      </a:cubicBezTo>
                      <a:cubicBezTo>
                        <a:pt x="-1723" y="3981"/>
                        <a:pt x="-17" y="8529"/>
                        <a:pt x="67626" y="54572"/>
                      </a:cubicBezTo>
                      <a:cubicBezTo>
                        <a:pt x="161986" y="118804"/>
                        <a:pt x="341042" y="237038"/>
                        <a:pt x="342746" y="234196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94" name="任意多边形: 形状 193"/>
                <p:cNvSpPr/>
                <p:nvPr/>
              </p:nvSpPr>
              <p:spPr>
                <a:xfrm>
                  <a:off x="11057580" y="1589120"/>
                  <a:ext cx="338792" cy="228006"/>
                </a:xfrm>
                <a:custGeom>
                  <a:gdLst>
                    <a:gd name="connsiteX0" fmla="*/ 338771 w 338792"/>
                    <a:gd name="connsiteY0" fmla="*/ 227955 h 228006"/>
                    <a:gd name="connsiteX1" fmla="*/ 73882 w 338792"/>
                    <a:gd name="connsiteY1" fmla="*/ 42646 h 228006"/>
                    <a:gd name="connsiteX2" fmla="*/ 554 w 338792"/>
                    <a:gd name="connsiteY2" fmla="*/ 1150 h 228006"/>
                    <a:gd name="connsiteX3" fmla="*/ 66493 w 338792"/>
                    <a:gd name="connsiteY3" fmla="*/ 53446 h 228006"/>
                    <a:gd name="connsiteX4" fmla="*/ 338771 w 338792"/>
                    <a:gd name="connsiteY4" fmla="*/ 227955 h 22800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8792" h="228006">
                      <a:moveTo>
                        <a:pt x="338771" y="227955"/>
                      </a:moveTo>
                      <a:cubicBezTo>
                        <a:pt x="341044" y="225112"/>
                        <a:pt x="167105" y="105173"/>
                        <a:pt x="73882" y="42646"/>
                      </a:cubicBezTo>
                      <a:cubicBezTo>
                        <a:pt x="6238" y="-2829"/>
                        <a:pt x="2260" y="-1692"/>
                        <a:pt x="554" y="1150"/>
                      </a:cubicBezTo>
                      <a:cubicBezTo>
                        <a:pt x="-1719" y="3993"/>
                        <a:pt x="-14" y="8540"/>
                        <a:pt x="66493" y="53446"/>
                      </a:cubicBezTo>
                      <a:cubicBezTo>
                        <a:pt x="160284" y="115974"/>
                        <a:pt x="337066" y="230797"/>
                        <a:pt x="338771" y="227955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95" name="任意多边形: 形状 194"/>
                <p:cNvSpPr/>
                <p:nvPr/>
              </p:nvSpPr>
              <p:spPr>
                <a:xfrm>
                  <a:off x="11009258" y="1632871"/>
                  <a:ext cx="326862" cy="219499"/>
                </a:xfrm>
                <a:custGeom>
                  <a:gdLst>
                    <a:gd name="connsiteX0" fmla="*/ 326840 w 326862"/>
                    <a:gd name="connsiteY0" fmla="*/ 219446 h 219499"/>
                    <a:gd name="connsiteX1" fmla="*/ 71614 w 326862"/>
                    <a:gd name="connsiteY1" fmla="*/ 40958 h 219499"/>
                    <a:gd name="connsiteX2" fmla="*/ 560 w 326862"/>
                    <a:gd name="connsiteY2" fmla="*/ 1168 h 219499"/>
                    <a:gd name="connsiteX3" fmla="*/ 64225 w 326862"/>
                    <a:gd name="connsiteY3" fmla="*/ 51759 h 219499"/>
                    <a:gd name="connsiteX4" fmla="*/ 326840 w 326862"/>
                    <a:gd name="connsiteY4" fmla="*/ 219446 h 21949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6862" h="219499">
                      <a:moveTo>
                        <a:pt x="326840" y="219446"/>
                      </a:moveTo>
                      <a:cubicBezTo>
                        <a:pt x="329114" y="216604"/>
                        <a:pt x="161995" y="101212"/>
                        <a:pt x="71614" y="40958"/>
                      </a:cubicBezTo>
                      <a:cubicBezTo>
                        <a:pt x="6244" y="-2811"/>
                        <a:pt x="2834" y="-1674"/>
                        <a:pt x="560" y="1168"/>
                      </a:cubicBezTo>
                      <a:cubicBezTo>
                        <a:pt x="-1713" y="4010"/>
                        <a:pt x="-8" y="8558"/>
                        <a:pt x="64225" y="51759"/>
                      </a:cubicBezTo>
                      <a:cubicBezTo>
                        <a:pt x="154606" y="111444"/>
                        <a:pt x="325135" y="222288"/>
                        <a:pt x="326840" y="219446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96" name="任意多边形: 形状 195"/>
                <p:cNvSpPr/>
                <p:nvPr/>
              </p:nvSpPr>
              <p:spPr>
                <a:xfrm>
                  <a:off x="11195640" y="1893715"/>
                  <a:ext cx="279749" cy="192288"/>
                </a:xfrm>
                <a:custGeom>
                  <a:gdLst>
                    <a:gd name="connsiteX0" fmla="*/ 279723 w 279749"/>
                    <a:gd name="connsiteY0" fmla="*/ 192227 h 192288"/>
                    <a:gd name="connsiteX1" fmla="*/ 62014 w 279749"/>
                    <a:gd name="connsiteY1" fmla="*/ 35340 h 192288"/>
                    <a:gd name="connsiteX2" fmla="*/ 623 w 279749"/>
                    <a:gd name="connsiteY2" fmla="*/ 1234 h 192288"/>
                    <a:gd name="connsiteX3" fmla="*/ 54624 w 279749"/>
                    <a:gd name="connsiteY3" fmla="*/ 46140 h 192288"/>
                    <a:gd name="connsiteX4" fmla="*/ 279723 w 279749"/>
                    <a:gd name="connsiteY4" fmla="*/ 192227 h 192288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9749" h="192288">
                      <a:moveTo>
                        <a:pt x="279723" y="192227"/>
                      </a:moveTo>
                      <a:cubicBezTo>
                        <a:pt x="281997" y="189385"/>
                        <a:pt x="139320" y="87636"/>
                        <a:pt x="62014" y="35340"/>
                      </a:cubicBezTo>
                      <a:cubicBezTo>
                        <a:pt x="6307" y="-2745"/>
                        <a:pt x="2897" y="-1608"/>
                        <a:pt x="623" y="1234"/>
                      </a:cubicBezTo>
                      <a:cubicBezTo>
                        <a:pt x="-1651" y="4077"/>
                        <a:pt x="-513" y="8056"/>
                        <a:pt x="54624" y="46140"/>
                      </a:cubicBezTo>
                      <a:cubicBezTo>
                        <a:pt x="131931" y="98436"/>
                        <a:pt x="278018" y="195069"/>
                        <a:pt x="279723" y="192227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97" name="任意多边形: 形状 196"/>
                <p:cNvSpPr/>
                <p:nvPr/>
              </p:nvSpPr>
              <p:spPr>
                <a:xfrm>
                  <a:off x="11195103" y="1966234"/>
                  <a:ext cx="324620" cy="218669"/>
                </a:xfrm>
                <a:custGeom>
                  <a:gdLst>
                    <a:gd name="connsiteX0" fmla="*/ 324598 w 324620"/>
                    <a:gd name="connsiteY0" fmla="*/ 218615 h 218669"/>
                    <a:gd name="connsiteX1" fmla="*/ 71078 w 324620"/>
                    <a:gd name="connsiteY1" fmla="*/ 40696 h 218669"/>
                    <a:gd name="connsiteX2" fmla="*/ 592 w 324620"/>
                    <a:gd name="connsiteY2" fmla="*/ 1475 h 218669"/>
                    <a:gd name="connsiteX3" fmla="*/ 63688 w 324620"/>
                    <a:gd name="connsiteY3" fmla="*/ 51496 h 218669"/>
                    <a:gd name="connsiteX4" fmla="*/ 324598 w 324620"/>
                    <a:gd name="connsiteY4" fmla="*/ 218615 h 21866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4620" h="218669">
                      <a:moveTo>
                        <a:pt x="324598" y="218615"/>
                      </a:moveTo>
                      <a:cubicBezTo>
                        <a:pt x="326872" y="215773"/>
                        <a:pt x="160321" y="100950"/>
                        <a:pt x="71078" y="40696"/>
                      </a:cubicBezTo>
                      <a:cubicBezTo>
                        <a:pt x="6276" y="-3073"/>
                        <a:pt x="2866" y="-1936"/>
                        <a:pt x="592" y="1475"/>
                      </a:cubicBezTo>
                      <a:cubicBezTo>
                        <a:pt x="-1682" y="4317"/>
                        <a:pt x="-545" y="8864"/>
                        <a:pt x="63688" y="51496"/>
                      </a:cubicBezTo>
                      <a:cubicBezTo>
                        <a:pt x="152931" y="111750"/>
                        <a:pt x="322324" y="221457"/>
                        <a:pt x="324598" y="218615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98" name="任意多边形: 形状 197"/>
                <p:cNvSpPr/>
                <p:nvPr/>
              </p:nvSpPr>
              <p:spPr>
                <a:xfrm>
                  <a:off x="11193998" y="2039300"/>
                  <a:ext cx="325726" cy="219499"/>
                </a:xfrm>
                <a:custGeom>
                  <a:gdLst>
                    <a:gd name="connsiteX0" fmla="*/ 325703 w 325726"/>
                    <a:gd name="connsiteY0" fmla="*/ 219446 h 219499"/>
                    <a:gd name="connsiteX1" fmla="*/ 71046 w 325726"/>
                    <a:gd name="connsiteY1" fmla="*/ 40958 h 219499"/>
                    <a:gd name="connsiteX2" fmla="*/ 560 w 325726"/>
                    <a:gd name="connsiteY2" fmla="*/ 1168 h 219499"/>
                    <a:gd name="connsiteX3" fmla="*/ 64225 w 325726"/>
                    <a:gd name="connsiteY3" fmla="*/ 51759 h 219499"/>
                    <a:gd name="connsiteX4" fmla="*/ 325703 w 325726"/>
                    <a:gd name="connsiteY4" fmla="*/ 219446 h 21949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5726" h="219499">
                      <a:moveTo>
                        <a:pt x="325703" y="219446"/>
                      </a:moveTo>
                      <a:cubicBezTo>
                        <a:pt x="327977" y="216604"/>
                        <a:pt x="160858" y="101212"/>
                        <a:pt x="71046" y="40958"/>
                      </a:cubicBezTo>
                      <a:cubicBezTo>
                        <a:pt x="5676" y="-2811"/>
                        <a:pt x="2266" y="-1674"/>
                        <a:pt x="560" y="1168"/>
                      </a:cubicBezTo>
                      <a:cubicBezTo>
                        <a:pt x="-1713" y="4010"/>
                        <a:pt x="-8" y="8558"/>
                        <a:pt x="64225" y="51759"/>
                      </a:cubicBezTo>
                      <a:cubicBezTo>
                        <a:pt x="153468" y="112012"/>
                        <a:pt x="323429" y="222288"/>
                        <a:pt x="325703" y="219446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99" name="任意多边形: 形状 198"/>
                <p:cNvSpPr/>
                <p:nvPr/>
              </p:nvSpPr>
              <p:spPr>
                <a:xfrm>
                  <a:off x="11192293" y="2112627"/>
                  <a:ext cx="327431" cy="220067"/>
                </a:xfrm>
                <a:custGeom>
                  <a:gdLst>
                    <a:gd name="connsiteX0" fmla="*/ 327408 w 327431"/>
                    <a:gd name="connsiteY0" fmla="*/ 220014 h 220067"/>
                    <a:gd name="connsiteX1" fmla="*/ 71614 w 327431"/>
                    <a:gd name="connsiteY1" fmla="*/ 40958 h 220067"/>
                    <a:gd name="connsiteX2" fmla="*/ 560 w 327431"/>
                    <a:gd name="connsiteY2" fmla="*/ 1168 h 220067"/>
                    <a:gd name="connsiteX3" fmla="*/ 64224 w 327431"/>
                    <a:gd name="connsiteY3" fmla="*/ 51759 h 220067"/>
                    <a:gd name="connsiteX4" fmla="*/ 327408 w 327431"/>
                    <a:gd name="connsiteY4" fmla="*/ 220014 h 220067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7431" h="220067">
                      <a:moveTo>
                        <a:pt x="327408" y="220014"/>
                      </a:moveTo>
                      <a:cubicBezTo>
                        <a:pt x="329682" y="217172"/>
                        <a:pt x="161995" y="101212"/>
                        <a:pt x="71614" y="40958"/>
                      </a:cubicBezTo>
                      <a:cubicBezTo>
                        <a:pt x="6245" y="-2811"/>
                        <a:pt x="2834" y="-1674"/>
                        <a:pt x="560" y="1168"/>
                      </a:cubicBezTo>
                      <a:cubicBezTo>
                        <a:pt x="-1713" y="4010"/>
                        <a:pt x="-8" y="8558"/>
                        <a:pt x="64224" y="51759"/>
                      </a:cubicBezTo>
                      <a:cubicBezTo>
                        <a:pt x="154605" y="112012"/>
                        <a:pt x="325134" y="222856"/>
                        <a:pt x="327408" y="220014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200" name="任意多边形: 形状 199"/>
                <p:cNvSpPr/>
                <p:nvPr/>
              </p:nvSpPr>
              <p:spPr>
                <a:xfrm>
                  <a:off x="11191124" y="2185949"/>
                  <a:ext cx="324052" cy="217800"/>
                </a:xfrm>
                <a:custGeom>
                  <a:gdLst>
                    <a:gd name="connsiteX0" fmla="*/ 324029 w 324052"/>
                    <a:gd name="connsiteY0" fmla="*/ 217746 h 217800"/>
                    <a:gd name="connsiteX1" fmla="*/ 71077 w 324052"/>
                    <a:gd name="connsiteY1" fmla="*/ 40396 h 217800"/>
                    <a:gd name="connsiteX2" fmla="*/ 592 w 324052"/>
                    <a:gd name="connsiteY2" fmla="*/ 1174 h 217800"/>
                    <a:gd name="connsiteX3" fmla="*/ 63688 w 324052"/>
                    <a:gd name="connsiteY3" fmla="*/ 51196 h 217800"/>
                    <a:gd name="connsiteX4" fmla="*/ 324029 w 324052"/>
                    <a:gd name="connsiteY4" fmla="*/ 217746 h 21780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4052" h="217800">
                      <a:moveTo>
                        <a:pt x="324029" y="217746"/>
                      </a:moveTo>
                      <a:cubicBezTo>
                        <a:pt x="326303" y="214904"/>
                        <a:pt x="160322" y="100081"/>
                        <a:pt x="71077" y="40396"/>
                      </a:cubicBezTo>
                      <a:cubicBezTo>
                        <a:pt x="6276" y="-2805"/>
                        <a:pt x="2866" y="-1668"/>
                        <a:pt x="592" y="1174"/>
                      </a:cubicBezTo>
                      <a:cubicBezTo>
                        <a:pt x="-1681" y="4016"/>
                        <a:pt x="-545" y="8564"/>
                        <a:pt x="63688" y="51196"/>
                      </a:cubicBezTo>
                      <a:cubicBezTo>
                        <a:pt x="152932" y="110881"/>
                        <a:pt x="322324" y="220589"/>
                        <a:pt x="324029" y="217746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201" name="任意多边形: 形状 200"/>
                <p:cNvSpPr/>
                <p:nvPr/>
              </p:nvSpPr>
              <p:spPr>
                <a:xfrm>
                  <a:off x="11190019" y="2258976"/>
                  <a:ext cx="325157" cy="218669"/>
                </a:xfrm>
                <a:custGeom>
                  <a:gdLst>
                    <a:gd name="connsiteX0" fmla="*/ 325134 w 325157"/>
                    <a:gd name="connsiteY0" fmla="*/ 218615 h 218669"/>
                    <a:gd name="connsiteX1" fmla="*/ 71046 w 325157"/>
                    <a:gd name="connsiteY1" fmla="*/ 40696 h 218669"/>
                    <a:gd name="connsiteX2" fmla="*/ 560 w 325157"/>
                    <a:gd name="connsiteY2" fmla="*/ 1475 h 218669"/>
                    <a:gd name="connsiteX3" fmla="*/ 64224 w 325157"/>
                    <a:gd name="connsiteY3" fmla="*/ 52065 h 218669"/>
                    <a:gd name="connsiteX4" fmla="*/ 325134 w 325157"/>
                    <a:gd name="connsiteY4" fmla="*/ 218615 h 21866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5157" h="218669">
                      <a:moveTo>
                        <a:pt x="325134" y="218615"/>
                      </a:moveTo>
                      <a:cubicBezTo>
                        <a:pt x="327408" y="215773"/>
                        <a:pt x="160858" y="100382"/>
                        <a:pt x="71046" y="40696"/>
                      </a:cubicBezTo>
                      <a:cubicBezTo>
                        <a:pt x="5676" y="-3073"/>
                        <a:pt x="2266" y="-1936"/>
                        <a:pt x="560" y="1475"/>
                      </a:cubicBezTo>
                      <a:cubicBezTo>
                        <a:pt x="-1713" y="4317"/>
                        <a:pt x="-8" y="8864"/>
                        <a:pt x="64224" y="52065"/>
                      </a:cubicBezTo>
                      <a:cubicBezTo>
                        <a:pt x="153469" y="111750"/>
                        <a:pt x="323430" y="221457"/>
                        <a:pt x="325134" y="218615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202" name="任意多边形: 形状 201"/>
                <p:cNvSpPr/>
                <p:nvPr/>
              </p:nvSpPr>
              <p:spPr>
                <a:xfrm>
                  <a:off x="11188282" y="2332035"/>
                  <a:ext cx="324052" cy="217800"/>
                </a:xfrm>
                <a:custGeom>
                  <a:gdLst>
                    <a:gd name="connsiteX0" fmla="*/ 324029 w 324052"/>
                    <a:gd name="connsiteY0" fmla="*/ 217747 h 217800"/>
                    <a:gd name="connsiteX1" fmla="*/ 71077 w 324052"/>
                    <a:gd name="connsiteY1" fmla="*/ 40396 h 217800"/>
                    <a:gd name="connsiteX2" fmla="*/ 592 w 324052"/>
                    <a:gd name="connsiteY2" fmla="*/ 1174 h 217800"/>
                    <a:gd name="connsiteX3" fmla="*/ 63688 w 324052"/>
                    <a:gd name="connsiteY3" fmla="*/ 51196 h 217800"/>
                    <a:gd name="connsiteX4" fmla="*/ 324029 w 324052"/>
                    <a:gd name="connsiteY4" fmla="*/ 217747 h 21780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4052" h="217800">
                      <a:moveTo>
                        <a:pt x="324029" y="217747"/>
                      </a:moveTo>
                      <a:cubicBezTo>
                        <a:pt x="326303" y="214904"/>
                        <a:pt x="160322" y="100650"/>
                        <a:pt x="71077" y="40396"/>
                      </a:cubicBezTo>
                      <a:cubicBezTo>
                        <a:pt x="6276" y="-2805"/>
                        <a:pt x="2866" y="-1668"/>
                        <a:pt x="592" y="1174"/>
                      </a:cubicBezTo>
                      <a:cubicBezTo>
                        <a:pt x="-1681" y="4016"/>
                        <a:pt x="-545" y="8564"/>
                        <a:pt x="63688" y="51196"/>
                      </a:cubicBezTo>
                      <a:cubicBezTo>
                        <a:pt x="152932" y="110882"/>
                        <a:pt x="321755" y="220589"/>
                        <a:pt x="324029" y="217747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203" name="任意多边形: 形状 202"/>
                <p:cNvSpPr/>
                <p:nvPr/>
              </p:nvSpPr>
              <p:spPr>
                <a:xfrm>
                  <a:off x="11183768" y="2405369"/>
                  <a:ext cx="328566" cy="220636"/>
                </a:xfrm>
                <a:custGeom>
                  <a:gdLst>
                    <a:gd name="connsiteX0" fmla="*/ 328543 w 328566"/>
                    <a:gd name="connsiteY0" fmla="*/ 220583 h 220636"/>
                    <a:gd name="connsiteX1" fmla="*/ 71613 w 328566"/>
                    <a:gd name="connsiteY1" fmla="*/ 40958 h 220636"/>
                    <a:gd name="connsiteX2" fmla="*/ 559 w 328566"/>
                    <a:gd name="connsiteY2" fmla="*/ 1168 h 220636"/>
                    <a:gd name="connsiteX3" fmla="*/ 64791 w 328566"/>
                    <a:gd name="connsiteY3" fmla="*/ 51759 h 220636"/>
                    <a:gd name="connsiteX4" fmla="*/ 328543 w 328566"/>
                    <a:gd name="connsiteY4" fmla="*/ 220583 h 22063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8566" h="220634">
                      <a:moveTo>
                        <a:pt x="328543" y="220583"/>
                      </a:moveTo>
                      <a:cubicBezTo>
                        <a:pt x="330817" y="217741"/>
                        <a:pt x="162562" y="101212"/>
                        <a:pt x="71613" y="40958"/>
                      </a:cubicBezTo>
                      <a:cubicBezTo>
                        <a:pt x="5675" y="-2811"/>
                        <a:pt x="2264" y="-1674"/>
                        <a:pt x="559" y="1168"/>
                      </a:cubicBezTo>
                      <a:cubicBezTo>
                        <a:pt x="-1715" y="4010"/>
                        <a:pt x="-9" y="8558"/>
                        <a:pt x="64791" y="51759"/>
                      </a:cubicBezTo>
                      <a:cubicBezTo>
                        <a:pt x="155172" y="112012"/>
                        <a:pt x="326269" y="223425"/>
                        <a:pt x="328543" y="220583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204" name="任意多边形: 形状 203"/>
                <p:cNvSpPr/>
                <p:nvPr/>
              </p:nvSpPr>
              <p:spPr>
                <a:xfrm>
                  <a:off x="10457024" y="2454353"/>
                  <a:ext cx="167443" cy="113156"/>
                </a:xfrm>
                <a:custGeom>
                  <a:gdLst>
                    <a:gd name="connsiteX0" fmla="*/ 167398 w 167443"/>
                    <a:gd name="connsiteY0" fmla="*/ 113051 h 113156"/>
                    <a:gd name="connsiteX1" fmla="*/ 38933 w 167443"/>
                    <a:gd name="connsiteY1" fmla="*/ 19260 h 113156"/>
                    <a:gd name="connsiteX2" fmla="*/ 848 w 167443"/>
                    <a:gd name="connsiteY2" fmla="*/ 1638 h 113156"/>
                    <a:gd name="connsiteX3" fmla="*/ 31543 w 167443"/>
                    <a:gd name="connsiteY3" fmla="*/ 30060 h 113156"/>
                    <a:gd name="connsiteX4" fmla="*/ 167398 w 167443"/>
                    <a:gd name="connsiteY4" fmla="*/ 113051 h 11315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7443" h="113156">
                      <a:moveTo>
                        <a:pt x="167398" y="113051"/>
                      </a:moveTo>
                      <a:cubicBezTo>
                        <a:pt x="169672" y="110209"/>
                        <a:pt x="84976" y="49955"/>
                        <a:pt x="38933" y="19260"/>
                      </a:cubicBezTo>
                      <a:cubicBezTo>
                        <a:pt x="5395" y="-2909"/>
                        <a:pt x="3121" y="-1204"/>
                        <a:pt x="848" y="1638"/>
                      </a:cubicBezTo>
                      <a:cubicBezTo>
                        <a:pt x="-1426" y="4480"/>
                        <a:pt x="-1426" y="7891"/>
                        <a:pt x="31543" y="30060"/>
                      </a:cubicBezTo>
                      <a:cubicBezTo>
                        <a:pt x="77586" y="60755"/>
                        <a:pt x="165693" y="115893"/>
                        <a:pt x="167398" y="113051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205" name="任意多边形: 形状 204"/>
                <p:cNvSpPr/>
                <p:nvPr/>
              </p:nvSpPr>
              <p:spPr>
                <a:xfrm>
                  <a:off x="10455635" y="2526594"/>
                  <a:ext cx="101218" cy="69409"/>
                </a:xfrm>
                <a:custGeom>
                  <a:gdLst>
                    <a:gd name="connsiteX0" fmla="*/ 101143 w 101218"/>
                    <a:gd name="connsiteY0" fmla="*/ 69231 h 69409"/>
                    <a:gd name="connsiteX1" fmla="*/ 25542 w 101218"/>
                    <a:gd name="connsiteY1" fmla="*/ 10682 h 69409"/>
                    <a:gd name="connsiteX2" fmla="*/ 1100 w 101218"/>
                    <a:gd name="connsiteY2" fmla="*/ 2156 h 69409"/>
                    <a:gd name="connsiteX3" fmla="*/ 18153 w 101218"/>
                    <a:gd name="connsiteY3" fmla="*/ 21483 h 69409"/>
                    <a:gd name="connsiteX4" fmla="*/ 101143 w 101218"/>
                    <a:gd name="connsiteY4" fmla="*/ 69231 h 6940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1218" h="69409">
                      <a:moveTo>
                        <a:pt x="101143" y="69231"/>
                      </a:moveTo>
                      <a:cubicBezTo>
                        <a:pt x="103417" y="66389"/>
                        <a:pt x="53395" y="29441"/>
                        <a:pt x="25542" y="10682"/>
                      </a:cubicBezTo>
                      <a:cubicBezTo>
                        <a:pt x="5647" y="-2960"/>
                        <a:pt x="3373" y="-686"/>
                        <a:pt x="1100" y="2156"/>
                      </a:cubicBezTo>
                      <a:cubicBezTo>
                        <a:pt x="-1174" y="4998"/>
                        <a:pt x="-1743" y="8409"/>
                        <a:pt x="18153" y="21483"/>
                      </a:cubicBezTo>
                      <a:cubicBezTo>
                        <a:pt x="45437" y="40241"/>
                        <a:pt x="98870" y="72073"/>
                        <a:pt x="101143" y="69231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206" name="任意多边形: 形状 205"/>
                <p:cNvSpPr/>
                <p:nvPr/>
              </p:nvSpPr>
              <p:spPr>
                <a:xfrm>
                  <a:off x="11166716" y="2472789"/>
                  <a:ext cx="333111" cy="223700"/>
                </a:xfrm>
                <a:custGeom>
                  <a:gdLst>
                    <a:gd name="connsiteX0" fmla="*/ 333089 w 333111"/>
                    <a:gd name="connsiteY0" fmla="*/ 223648 h 223700"/>
                    <a:gd name="connsiteX1" fmla="*/ 72748 w 333111"/>
                    <a:gd name="connsiteY1" fmla="*/ 41750 h 223700"/>
                    <a:gd name="connsiteX2" fmla="*/ 557 w 333111"/>
                    <a:gd name="connsiteY2" fmla="*/ 1391 h 223700"/>
                    <a:gd name="connsiteX3" fmla="*/ 65359 w 333111"/>
                    <a:gd name="connsiteY3" fmla="*/ 52550 h 223700"/>
                    <a:gd name="connsiteX4" fmla="*/ 333089 w 333111"/>
                    <a:gd name="connsiteY4" fmla="*/ 223648 h 22370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3111" h="223700">
                      <a:moveTo>
                        <a:pt x="333089" y="223648"/>
                      </a:moveTo>
                      <a:cubicBezTo>
                        <a:pt x="335363" y="220806"/>
                        <a:pt x="164834" y="103141"/>
                        <a:pt x="72748" y="41750"/>
                      </a:cubicBezTo>
                      <a:cubicBezTo>
                        <a:pt x="6242" y="-2588"/>
                        <a:pt x="2262" y="-2019"/>
                        <a:pt x="557" y="1391"/>
                      </a:cubicBezTo>
                      <a:cubicBezTo>
                        <a:pt x="-1717" y="4234"/>
                        <a:pt x="-11" y="8781"/>
                        <a:pt x="65359" y="52550"/>
                      </a:cubicBezTo>
                      <a:cubicBezTo>
                        <a:pt x="157444" y="113941"/>
                        <a:pt x="331384" y="226490"/>
                        <a:pt x="333089" y="223648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207" name="任意多边形: 形状 206"/>
                <p:cNvSpPr/>
                <p:nvPr/>
              </p:nvSpPr>
              <p:spPr>
                <a:xfrm>
                  <a:off x="11152509" y="2530442"/>
                  <a:ext cx="338792" cy="228006"/>
                </a:xfrm>
                <a:custGeom>
                  <a:gdLst>
                    <a:gd name="connsiteX0" fmla="*/ 338771 w 338792"/>
                    <a:gd name="connsiteY0" fmla="*/ 227955 h 228006"/>
                    <a:gd name="connsiteX1" fmla="*/ 73882 w 338792"/>
                    <a:gd name="connsiteY1" fmla="*/ 42646 h 228006"/>
                    <a:gd name="connsiteX2" fmla="*/ 554 w 338792"/>
                    <a:gd name="connsiteY2" fmla="*/ 1150 h 228006"/>
                    <a:gd name="connsiteX3" fmla="*/ 66492 w 338792"/>
                    <a:gd name="connsiteY3" fmla="*/ 53446 h 228006"/>
                    <a:gd name="connsiteX4" fmla="*/ 338771 w 338792"/>
                    <a:gd name="connsiteY4" fmla="*/ 227955 h 22800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8792" h="228006">
                      <a:moveTo>
                        <a:pt x="338771" y="227955"/>
                      </a:moveTo>
                      <a:cubicBezTo>
                        <a:pt x="341045" y="225113"/>
                        <a:pt x="167104" y="105173"/>
                        <a:pt x="73882" y="42646"/>
                      </a:cubicBezTo>
                      <a:cubicBezTo>
                        <a:pt x="6239" y="-2828"/>
                        <a:pt x="2259" y="-1692"/>
                        <a:pt x="554" y="1150"/>
                      </a:cubicBezTo>
                      <a:cubicBezTo>
                        <a:pt x="-1720" y="3993"/>
                        <a:pt x="-14" y="8540"/>
                        <a:pt x="66492" y="53446"/>
                      </a:cubicBezTo>
                      <a:cubicBezTo>
                        <a:pt x="160283" y="115974"/>
                        <a:pt x="337065" y="230797"/>
                        <a:pt x="338771" y="227955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208" name="任意多边形: 形状 207"/>
                <p:cNvSpPr/>
                <p:nvPr/>
              </p:nvSpPr>
              <p:spPr>
                <a:xfrm>
                  <a:off x="10607601" y="1145694"/>
                  <a:ext cx="138519" cy="93982"/>
                </a:xfrm>
                <a:custGeom>
                  <a:gdLst>
                    <a:gd name="connsiteX0" fmla="*/ 138465 w 138519"/>
                    <a:gd name="connsiteY0" fmla="*/ 93854 h 93982"/>
                    <a:gd name="connsiteX1" fmla="*/ 32737 w 138519"/>
                    <a:gd name="connsiteY1" fmla="*/ 15411 h 93982"/>
                    <a:gd name="connsiteX2" fmla="*/ 905 w 138519"/>
                    <a:gd name="connsiteY2" fmla="*/ 1768 h 93982"/>
                    <a:gd name="connsiteX3" fmla="*/ 25916 w 138519"/>
                    <a:gd name="connsiteY3" fmla="*/ 26211 h 93982"/>
                    <a:gd name="connsiteX4" fmla="*/ 138465 w 138519"/>
                    <a:gd name="connsiteY4" fmla="*/ 93854 h 9398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8519" h="93982">
                      <a:moveTo>
                        <a:pt x="138465" y="93854"/>
                      </a:moveTo>
                      <a:cubicBezTo>
                        <a:pt x="140739" y="91012"/>
                        <a:pt x="70822" y="40990"/>
                        <a:pt x="32737" y="15411"/>
                      </a:cubicBezTo>
                      <a:cubicBezTo>
                        <a:pt x="4884" y="-2779"/>
                        <a:pt x="2610" y="-1074"/>
                        <a:pt x="905" y="1768"/>
                      </a:cubicBezTo>
                      <a:cubicBezTo>
                        <a:pt x="-1369" y="4611"/>
                        <a:pt x="-1369" y="8021"/>
                        <a:pt x="25916" y="26211"/>
                      </a:cubicBezTo>
                      <a:cubicBezTo>
                        <a:pt x="63432" y="51790"/>
                        <a:pt x="136760" y="96696"/>
                        <a:pt x="138465" y="93854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209" name="任意多边形: 形状 208"/>
                <p:cNvSpPr/>
                <p:nvPr/>
              </p:nvSpPr>
              <p:spPr>
                <a:xfrm>
                  <a:off x="10694475" y="1130336"/>
                  <a:ext cx="51739" cy="40747"/>
                </a:xfrm>
                <a:custGeom>
                  <a:gdLst>
                    <a:gd name="connsiteX0" fmla="*/ 51592 w 51739"/>
                    <a:gd name="connsiteY0" fmla="*/ 40433 h 40747"/>
                    <a:gd name="connsiteX1" fmla="*/ 15780 w 51739"/>
                    <a:gd name="connsiteY1" fmla="*/ 5190 h 40747"/>
                    <a:gd name="connsiteX2" fmla="*/ 1569 w 51739"/>
                    <a:gd name="connsiteY2" fmla="*/ 2916 h 40747"/>
                    <a:gd name="connsiteX3" fmla="*/ 7822 w 51739"/>
                    <a:gd name="connsiteY3" fmla="*/ 15990 h 40747"/>
                    <a:gd name="connsiteX4" fmla="*/ 51592 w 51739"/>
                    <a:gd name="connsiteY4" fmla="*/ 40433 h 40747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1739" h="40747">
                      <a:moveTo>
                        <a:pt x="51592" y="40433"/>
                      </a:moveTo>
                      <a:cubicBezTo>
                        <a:pt x="53865" y="37590"/>
                        <a:pt x="29423" y="15990"/>
                        <a:pt x="15780" y="5190"/>
                      </a:cubicBezTo>
                      <a:cubicBezTo>
                        <a:pt x="5548" y="-2200"/>
                        <a:pt x="3843" y="-495"/>
                        <a:pt x="1569" y="2916"/>
                      </a:cubicBezTo>
                      <a:cubicBezTo>
                        <a:pt x="-704" y="5758"/>
                        <a:pt x="-1841" y="8600"/>
                        <a:pt x="7822" y="15990"/>
                      </a:cubicBezTo>
                      <a:cubicBezTo>
                        <a:pt x="21464" y="26222"/>
                        <a:pt x="49318" y="43275"/>
                        <a:pt x="51592" y="40433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210" name="任意多边形: 形状 209"/>
                <p:cNvSpPr/>
                <p:nvPr/>
              </p:nvSpPr>
              <p:spPr>
                <a:xfrm>
                  <a:off x="10541263" y="1175512"/>
                  <a:ext cx="204839" cy="138018"/>
                </a:xfrm>
                <a:custGeom>
                  <a:gdLst>
                    <a:gd name="connsiteX0" fmla="*/ 204803 w 204839"/>
                    <a:gd name="connsiteY0" fmla="*/ 137932 h 138018"/>
                    <a:gd name="connsiteX1" fmla="*/ 46211 w 204839"/>
                    <a:gd name="connsiteY1" fmla="*/ 24246 h 138018"/>
                    <a:gd name="connsiteX2" fmla="*/ 736 w 204839"/>
                    <a:gd name="connsiteY2" fmla="*/ 1509 h 138018"/>
                    <a:gd name="connsiteX3" fmla="*/ 39389 w 204839"/>
                    <a:gd name="connsiteY3" fmla="*/ 35046 h 138018"/>
                    <a:gd name="connsiteX4" fmla="*/ 204803 w 204839"/>
                    <a:gd name="connsiteY4" fmla="*/ 137932 h 138018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4839" h="138018">
                      <a:moveTo>
                        <a:pt x="204803" y="137932"/>
                      </a:moveTo>
                      <a:cubicBezTo>
                        <a:pt x="207076" y="135090"/>
                        <a:pt x="103054" y="61762"/>
                        <a:pt x="46211" y="24246"/>
                      </a:cubicBezTo>
                      <a:cubicBezTo>
                        <a:pt x="5283" y="-3039"/>
                        <a:pt x="2441" y="-1334"/>
                        <a:pt x="736" y="1509"/>
                      </a:cubicBezTo>
                      <a:cubicBezTo>
                        <a:pt x="-1537" y="4351"/>
                        <a:pt x="-969" y="8330"/>
                        <a:pt x="39389" y="35046"/>
                      </a:cubicBezTo>
                      <a:cubicBezTo>
                        <a:pt x="95664" y="72563"/>
                        <a:pt x="203098" y="140774"/>
                        <a:pt x="204803" y="137932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211" name="任意多边形: 形状 210"/>
                <p:cNvSpPr/>
                <p:nvPr/>
              </p:nvSpPr>
              <p:spPr>
                <a:xfrm>
                  <a:off x="10496957" y="1219931"/>
                  <a:ext cx="233792" cy="157252"/>
                </a:xfrm>
                <a:custGeom>
                  <a:gdLst>
                    <a:gd name="connsiteX0" fmla="*/ 233761 w 233792"/>
                    <a:gd name="connsiteY0" fmla="*/ 157178 h 157252"/>
                    <a:gd name="connsiteX1" fmla="*/ 52431 w 233792"/>
                    <a:gd name="connsiteY1" fmla="*/ 28144 h 157252"/>
                    <a:gd name="connsiteX2" fmla="*/ 704 w 233792"/>
                    <a:gd name="connsiteY2" fmla="*/ 1428 h 157252"/>
                    <a:gd name="connsiteX3" fmla="*/ 45042 w 233792"/>
                    <a:gd name="connsiteY3" fmla="*/ 38944 h 157252"/>
                    <a:gd name="connsiteX4" fmla="*/ 233761 w 233792"/>
                    <a:gd name="connsiteY4" fmla="*/ 157178 h 15725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3791" h="157252">
                      <a:moveTo>
                        <a:pt x="233761" y="157178"/>
                      </a:moveTo>
                      <a:cubicBezTo>
                        <a:pt x="236035" y="154336"/>
                        <a:pt x="116664" y="71345"/>
                        <a:pt x="52431" y="28144"/>
                      </a:cubicBezTo>
                      <a:cubicBezTo>
                        <a:pt x="5820" y="-3120"/>
                        <a:pt x="2978" y="-1415"/>
                        <a:pt x="704" y="1428"/>
                      </a:cubicBezTo>
                      <a:cubicBezTo>
                        <a:pt x="-1570" y="4270"/>
                        <a:pt x="-1001" y="8249"/>
                        <a:pt x="45042" y="38944"/>
                      </a:cubicBezTo>
                      <a:cubicBezTo>
                        <a:pt x="109274" y="81576"/>
                        <a:pt x="231487" y="160020"/>
                        <a:pt x="233761" y="157178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212" name="任意多边形: 形状 211"/>
                <p:cNvSpPr/>
                <p:nvPr/>
              </p:nvSpPr>
              <p:spPr>
                <a:xfrm>
                  <a:off x="10471369" y="1273676"/>
                  <a:ext cx="224708" cy="155804"/>
                </a:xfrm>
                <a:custGeom>
                  <a:gdLst>
                    <a:gd name="connsiteX0" fmla="*/ 224675 w 224708"/>
                    <a:gd name="connsiteY0" fmla="*/ 155728 h 155804"/>
                    <a:gd name="connsiteX1" fmla="*/ 50736 w 224708"/>
                    <a:gd name="connsiteY1" fmla="*/ 27831 h 155804"/>
                    <a:gd name="connsiteX2" fmla="*/ 713 w 224708"/>
                    <a:gd name="connsiteY2" fmla="*/ 1684 h 155804"/>
                    <a:gd name="connsiteX3" fmla="*/ 43346 w 224708"/>
                    <a:gd name="connsiteY3" fmla="*/ 38632 h 155804"/>
                    <a:gd name="connsiteX4" fmla="*/ 224675 w 224708"/>
                    <a:gd name="connsiteY4" fmla="*/ 155728 h 155804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4708" h="155804">
                      <a:moveTo>
                        <a:pt x="224675" y="155728"/>
                      </a:moveTo>
                      <a:cubicBezTo>
                        <a:pt x="226949" y="152886"/>
                        <a:pt x="112695" y="70464"/>
                        <a:pt x="50736" y="27831"/>
                      </a:cubicBezTo>
                      <a:cubicBezTo>
                        <a:pt x="5829" y="-2864"/>
                        <a:pt x="2987" y="-1727"/>
                        <a:pt x="713" y="1684"/>
                      </a:cubicBezTo>
                      <a:cubicBezTo>
                        <a:pt x="-1561" y="4526"/>
                        <a:pt x="-992" y="8505"/>
                        <a:pt x="43346" y="38632"/>
                      </a:cubicBezTo>
                      <a:cubicBezTo>
                        <a:pt x="104736" y="81264"/>
                        <a:pt x="222401" y="158571"/>
                        <a:pt x="224675" y="155728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213" name="任意多边形: 形状 212"/>
                <p:cNvSpPr/>
                <p:nvPr/>
              </p:nvSpPr>
              <p:spPr>
                <a:xfrm>
                  <a:off x="10466152" y="1346752"/>
                  <a:ext cx="185025" cy="125380"/>
                </a:xfrm>
                <a:custGeom>
                  <a:gdLst>
                    <a:gd name="connsiteX0" fmla="*/ 184986 w 185025"/>
                    <a:gd name="connsiteY0" fmla="*/ 125285 h 125380"/>
                    <a:gd name="connsiteX1" fmla="*/ 42310 w 185025"/>
                    <a:gd name="connsiteY1" fmla="*/ 21830 h 125380"/>
                    <a:gd name="connsiteX2" fmla="*/ 814 w 185025"/>
                    <a:gd name="connsiteY2" fmla="*/ 1935 h 125380"/>
                    <a:gd name="connsiteX3" fmla="*/ 35489 w 185025"/>
                    <a:gd name="connsiteY3" fmla="*/ 32631 h 125380"/>
                    <a:gd name="connsiteX4" fmla="*/ 184986 w 185025"/>
                    <a:gd name="connsiteY4" fmla="*/ 125285 h 12538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5025" h="125380">
                      <a:moveTo>
                        <a:pt x="184986" y="125285"/>
                      </a:moveTo>
                      <a:cubicBezTo>
                        <a:pt x="187259" y="122443"/>
                        <a:pt x="92900" y="55936"/>
                        <a:pt x="42310" y="21830"/>
                      </a:cubicBezTo>
                      <a:cubicBezTo>
                        <a:pt x="5361" y="-3181"/>
                        <a:pt x="2519" y="-1475"/>
                        <a:pt x="814" y="1935"/>
                      </a:cubicBezTo>
                      <a:cubicBezTo>
                        <a:pt x="-1459" y="4777"/>
                        <a:pt x="-1459" y="8188"/>
                        <a:pt x="35489" y="32631"/>
                      </a:cubicBezTo>
                      <a:cubicBezTo>
                        <a:pt x="86078" y="66736"/>
                        <a:pt x="183281" y="128127"/>
                        <a:pt x="184986" y="125285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214" name="任意多边形: 形状 213"/>
                <p:cNvSpPr/>
                <p:nvPr/>
              </p:nvSpPr>
              <p:spPr>
                <a:xfrm>
                  <a:off x="10464330" y="1419634"/>
                  <a:ext cx="130022" cy="87782"/>
                </a:xfrm>
                <a:custGeom>
                  <a:gdLst>
                    <a:gd name="connsiteX0" fmla="*/ 129965 w 130022"/>
                    <a:gd name="connsiteY0" fmla="*/ 87645 h 87782"/>
                    <a:gd name="connsiteX1" fmla="*/ 31058 w 130022"/>
                    <a:gd name="connsiteY1" fmla="*/ 14318 h 87782"/>
                    <a:gd name="connsiteX2" fmla="*/ 932 w 130022"/>
                    <a:gd name="connsiteY2" fmla="*/ 1812 h 87782"/>
                    <a:gd name="connsiteX3" fmla="*/ 23669 w 130022"/>
                    <a:gd name="connsiteY3" fmla="*/ 25118 h 87782"/>
                    <a:gd name="connsiteX4" fmla="*/ 129965 w 130022"/>
                    <a:gd name="connsiteY4" fmla="*/ 87645 h 8778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0022" h="87782">
                      <a:moveTo>
                        <a:pt x="129965" y="87645"/>
                      </a:moveTo>
                      <a:cubicBezTo>
                        <a:pt x="132239" y="84803"/>
                        <a:pt x="66869" y="37623"/>
                        <a:pt x="31058" y="14318"/>
                      </a:cubicBezTo>
                      <a:cubicBezTo>
                        <a:pt x="5479" y="-2735"/>
                        <a:pt x="2636" y="-1030"/>
                        <a:pt x="932" y="1812"/>
                      </a:cubicBezTo>
                      <a:cubicBezTo>
                        <a:pt x="-1342" y="4654"/>
                        <a:pt x="-1342" y="8065"/>
                        <a:pt x="23669" y="25118"/>
                      </a:cubicBezTo>
                      <a:cubicBezTo>
                        <a:pt x="60049" y="48424"/>
                        <a:pt x="128260" y="90488"/>
                        <a:pt x="129965" y="87645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</p:grpSp>
        </p:grpSp>
        <p:sp>
          <p:nvSpPr>
            <p:cNvPr id="221" name="标题 1"/>
            <p:cNvSpPr txBox="1"/>
            <p:nvPr/>
          </p:nvSpPr>
          <p:spPr>
            <a:xfrm>
              <a:off x="8519756" y="3474191"/>
              <a:ext cx="2465492" cy="46166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defPPr>
                <a:defRPr lang="zh-CN"/>
              </a:defPPr>
              <a:lvl1pPr marL="0"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altLang="zh-CN" sz="1400" spc="100">
                  <a:solidFill>
                    <a:schemeClr val="bg1">
                      <a:lumMod val="50000"/>
                    </a:schemeClr>
                  </a:solidFill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rPr>
                <a:t>Student Union Training</a:t>
              </a:r>
              <a:endParaRPr lang="zh-CN" altLang="en-US" sz="1400" spc="100">
                <a:solidFill>
                  <a:schemeClr val="bg1">
                    <a:lumMod val="50000"/>
                  </a:schemeClr>
                </a:solidFill>
                <a:latin typeface="思源黑体" panose="020b0500000000000000" pitchFamily="34" charset="-122"/>
                <a:ea typeface="思源黑体 Medium" panose="020b0600000000000000" pitchFamily="34" charset="-122"/>
                <a:cs typeface="阿里巴巴普惠体" panose="00020600040101010101" pitchFamily="18" charset="-122"/>
                <a:sym typeface="思源黑体" panose="020b0500000000000000" pitchFamily="34" charset="-122"/>
              </a:endParaRPr>
            </a:p>
          </p:txBody>
        </p:sp>
      </p:grpSp>
      <p:grpSp>
        <p:nvGrpSpPr>
          <p:cNvPr id="222" name="组合 221"/>
          <p:cNvGrpSpPr/>
          <p:nvPr/>
        </p:nvGrpSpPr>
        <p:grpSpPr>
          <a:xfrm>
            <a:off x="360180" y="372594"/>
            <a:ext cx="356100" cy="690822"/>
            <a:chOff x="712983" y="864880"/>
            <a:chExt cx="952154" cy="1847145"/>
          </a:xfrm>
          <a:effectLst>
            <a:outerShdw blurRad="76200" dir="18900000" sy="23000" kx="-1200000" algn="bl" rotWithShape="0">
              <a:schemeClr val="accent1">
                <a:lumMod val="75000"/>
                <a:alpha val="47000"/>
              </a:schemeClr>
            </a:outerShdw>
          </a:effectLst>
        </p:grpSpPr>
        <p:sp>
          <p:nvSpPr>
            <p:cNvPr id="223" name="任意多边形: 形状 222"/>
            <p:cNvSpPr/>
            <p:nvPr/>
          </p:nvSpPr>
          <p:spPr>
            <a:xfrm>
              <a:off x="712983" y="864880"/>
              <a:ext cx="952153" cy="1847145"/>
            </a:xfrm>
            <a:custGeom>
              <a:gdLst>
                <a:gd name="connsiteX0" fmla="*/ 569986 w 952153"/>
                <a:gd name="connsiteY0" fmla="*/ 493225 h 1847145"/>
                <a:gd name="connsiteX1" fmla="*/ 437697 w 952153"/>
                <a:gd name="connsiteY1" fmla="*/ 579785 h 1847145"/>
                <a:gd name="connsiteX2" fmla="*/ 0 w 952153"/>
                <a:gd name="connsiteY2" fmla="*/ 485060 h 1847145"/>
                <a:gd name="connsiteX3" fmla="*/ 0 w 952153"/>
                <a:gd name="connsiteY3" fmla="*/ 485060 h 1847145"/>
                <a:gd name="connsiteX4" fmla="*/ 610816 w 952153"/>
                <a:gd name="connsiteY4" fmla="*/ 0 h 1847145"/>
                <a:gd name="connsiteX5" fmla="*/ 952154 w 952153"/>
                <a:gd name="connsiteY5" fmla="*/ 0 h 1847145"/>
                <a:gd name="connsiteX6" fmla="*/ 952154 w 952153"/>
                <a:gd name="connsiteY6" fmla="*/ 1847146 h 1847145"/>
                <a:gd name="connsiteX7" fmla="*/ 952154 w 952153"/>
                <a:gd name="connsiteY7" fmla="*/ 1847146 h 1847145"/>
                <a:gd name="connsiteX8" fmla="*/ 569986 w 952153"/>
                <a:gd name="connsiteY8" fmla="*/ 1464978 h 1847145"/>
                <a:gd name="connsiteX9" fmla="*/ 569986 w 952153"/>
                <a:gd name="connsiteY9" fmla="*/ 493225 h 184714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52153" h="1847145">
                  <a:moveTo>
                    <a:pt x="569986" y="493225"/>
                  </a:moveTo>
                  <a:lnTo>
                    <a:pt x="437697" y="579785"/>
                  </a:lnTo>
                  <a:cubicBezTo>
                    <a:pt x="290709" y="674510"/>
                    <a:pt x="94725" y="632047"/>
                    <a:pt x="0" y="485060"/>
                  </a:cubicBezTo>
                  <a:lnTo>
                    <a:pt x="0" y="485060"/>
                  </a:lnTo>
                  <a:lnTo>
                    <a:pt x="610816" y="0"/>
                  </a:lnTo>
                  <a:lnTo>
                    <a:pt x="952154" y="0"/>
                  </a:lnTo>
                  <a:lnTo>
                    <a:pt x="952154" y="1847146"/>
                  </a:lnTo>
                  <a:lnTo>
                    <a:pt x="952154" y="1847146"/>
                  </a:lnTo>
                  <a:cubicBezTo>
                    <a:pt x="741471" y="1847146"/>
                    <a:pt x="569986" y="1675660"/>
                    <a:pt x="569986" y="1464978"/>
                  </a:cubicBezTo>
                  <a:lnTo>
                    <a:pt x="569986" y="493225"/>
                  </a:lnTo>
                  <a:close/>
                </a:path>
              </a:pathLst>
            </a:custGeom>
            <a:gradFill>
              <a:gsLst>
                <a:gs pos="98000">
                  <a:schemeClr val="accent1"/>
                </a:gs>
                <a:gs pos="0">
                  <a:schemeClr val="accent1">
                    <a:lumMod val="75000"/>
                    <a:lumOff val="25000"/>
                  </a:schemeClr>
                </a:gs>
              </a:gsLst>
              <a:lin ang="5400000" scaled="1"/>
            </a:gradFill>
            <a:ln w="37936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224" name="任意多边形: 形状 223"/>
            <p:cNvSpPr/>
            <p:nvPr/>
          </p:nvSpPr>
          <p:spPr>
            <a:xfrm>
              <a:off x="1282969" y="1306546"/>
              <a:ext cx="382168" cy="1405479"/>
            </a:xfrm>
            <a:custGeom>
              <a:gdLst>
                <a:gd name="connsiteX0" fmla="*/ 0 w 382168"/>
                <a:gd name="connsiteY0" fmla="*/ 1023312 h 1405479"/>
                <a:gd name="connsiteX1" fmla="*/ 382168 w 382168"/>
                <a:gd name="connsiteY1" fmla="*/ 1405480 h 1405479"/>
                <a:gd name="connsiteX2" fmla="*/ 382168 w 382168"/>
                <a:gd name="connsiteY2" fmla="*/ 236111 h 1405479"/>
                <a:gd name="connsiteX3" fmla="*/ 0 w 382168"/>
                <a:gd name="connsiteY3" fmla="*/ 51559 h 1405479"/>
                <a:gd name="connsiteX4" fmla="*/ 0 w 382168"/>
                <a:gd name="connsiteY4" fmla="*/ 51559 h 1405479"/>
                <a:gd name="connsiteX5" fmla="*/ 0 w 382168"/>
                <a:gd name="connsiteY5" fmla="*/ 1023312 h 140547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2168" h="1405479">
                  <a:moveTo>
                    <a:pt x="0" y="1023312"/>
                  </a:moveTo>
                  <a:cubicBezTo>
                    <a:pt x="0" y="1233994"/>
                    <a:pt x="171486" y="1405480"/>
                    <a:pt x="382168" y="1405480"/>
                  </a:cubicBezTo>
                  <a:lnTo>
                    <a:pt x="382168" y="236111"/>
                  </a:lnTo>
                  <a:cubicBezTo>
                    <a:pt x="382168" y="38494"/>
                    <a:pt x="155154" y="-70930"/>
                    <a:pt x="0" y="51559"/>
                  </a:cubicBezTo>
                  <a:lnTo>
                    <a:pt x="0" y="51559"/>
                  </a:lnTo>
                  <a:lnTo>
                    <a:pt x="0" y="1023312"/>
                  </a:lnTo>
                  <a:close/>
                </a:path>
              </a:pathLst>
            </a:custGeom>
            <a:gradFill flip="none" rotWithShape="1">
              <a:gsLst>
                <a:gs pos="98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5400000" scaled="1"/>
            </a:gradFill>
            <a:ln w="37936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alphaModFix amt="79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 trans="27000" grainSize="6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6778" y="2690275"/>
            <a:ext cx="2739556" cy="3305809"/>
          </a:xfrm>
          <a:prstGeom prst="roundRect">
            <a:avLst>
              <a:gd name="adj" fmla="val 3007"/>
            </a:avLst>
          </a:prstGeom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矩形 15"/>
          <p:cNvSpPr/>
          <p:nvPr/>
        </p:nvSpPr>
        <p:spPr>
          <a:xfrm>
            <a:off x="2451774" y="2453857"/>
            <a:ext cx="8140026" cy="158958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  <a:alpha val="51000"/>
                </a:schemeClr>
              </a:gs>
              <a:gs pos="100000">
                <a:schemeClr val="accent1">
                  <a:lumMod val="81000"/>
                  <a:alpha val="6000"/>
                </a:schemeClr>
              </a:gs>
            </a:gsLst>
            <a:lin ang="18900000" scaled="1"/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uLnTx/>
              <a:uFillTx/>
              <a:latin typeface="思源黑体" panose="020b0500000000000000" pitchFamily="34" charset="-122"/>
              <a:ea typeface="思源黑体 Medium" panose="020b06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29609" y="2680628"/>
            <a:ext cx="8812680" cy="1325563"/>
          </a:xfrm>
        </p:spPr>
        <p:txBody>
          <a:bodyPr>
            <a:noAutofit/>
          </a:bodyPr>
          <a:lstStyle/>
          <a:p>
            <a:pPr algn="ctr"/>
            <a:r>
              <a:rPr lang="zh-CN" altLang="en-US" sz="6000">
                <a:solidFill>
                  <a:schemeClr val="tx1">
                    <a:lumMod val="85000"/>
                    <a:lumOff val="15000"/>
                    <a:alpha val="79000"/>
                  </a:schemeClr>
                </a:solidFill>
                <a:latin typeface="思源宋体 CN SemiBold" panose="02020600000000000000" pitchFamily="18" charset="-122"/>
                <a:ea typeface="思源宋体 CN SemiBold" panose="02020600000000000000" pitchFamily="18" charset="-122"/>
                <a:cs typeface="+mn-cs"/>
                <a:sym typeface="思源黑体" panose="020b0500000000000000" pitchFamily="34" charset="-122"/>
              </a:rPr>
              <a:t>学生干部应具备的素质</a:t>
            </a:r>
            <a:endParaRPr lang="zh-CN" altLang="en-US" sz="6000">
              <a:solidFill>
                <a:schemeClr val="tx1">
                  <a:lumMod val="85000"/>
                  <a:lumOff val="15000"/>
                  <a:alpha val="79000"/>
                </a:schemeClr>
              </a:solidFill>
              <a:latin typeface="思源宋体 CN SemiBold" panose="02020600000000000000" pitchFamily="18" charset="-122"/>
              <a:ea typeface="思源宋体 CN SemiBold" panose="02020600000000000000" pitchFamily="18" charset="-122"/>
              <a:cs typeface="+mn-cs"/>
              <a:sym typeface="思源黑体" panose="020b0500000000000000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451774" y="4270216"/>
            <a:ext cx="5615805" cy="129003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b="0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rPr>
              <a:t>What is a student leader</a:t>
            </a:r>
            <a:r>
              <a:rPr kumimoji="0" lang="en-US" altLang="zh-CN" b="0" i="0" u="none" strike="noStrike" kern="1200" cap="none" spc="0" normalizeH="0" noProof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rPr>
              <a:t> </a:t>
            </a:r>
            <a:r>
              <a:rPr lang="en-US" altLang="zh-CN">
                <a:solidFill>
                  <a:schemeClr val="accent1">
                    <a:lumMod val="40000"/>
                    <a:lumOff val="60000"/>
                  </a:schemeClr>
                </a:solidFill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rPr>
              <a:t>The qualities that a student leader should haveStudent leaders should pay attention to the way they work</a:t>
            </a:r>
            <a:endParaRPr lang="en-US" altLang="zh-CN">
              <a:solidFill>
                <a:schemeClr val="accent1">
                  <a:lumMod val="40000"/>
                  <a:lumOff val="60000"/>
                </a:schemeClr>
              </a:solidFill>
              <a:latin typeface="思源黑体" panose="020b0500000000000000" pitchFamily="34" charset="-122"/>
              <a:ea typeface="思源黑体 Medium" panose="020b0600000000000000" pitchFamily="34" charset="-122"/>
              <a:sym typeface="思源黑体" panose="020b0500000000000000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-1700153" y="-847129"/>
            <a:ext cx="15013792" cy="9850667"/>
            <a:chOff x="-1700153" y="-847129"/>
            <a:chExt cx="15013792" cy="9850667"/>
          </a:xfrm>
        </p:grpSpPr>
        <p:grpSp>
          <p:nvGrpSpPr>
            <p:cNvPr id="3" name="组合 2"/>
            <p:cNvGrpSpPr/>
            <p:nvPr/>
          </p:nvGrpSpPr>
          <p:grpSpPr>
            <a:xfrm>
              <a:off x="-1700153" y="4961811"/>
              <a:ext cx="6014246" cy="4041727"/>
              <a:chOff x="-3101595" y="3114580"/>
              <a:chExt cx="9684841" cy="7486840"/>
            </a:xfrm>
          </p:grpSpPr>
          <p:sp>
            <p:nvSpPr>
              <p:cNvPr id="4" name="副标题 3"/>
              <p:cNvSpPr txBox="1"/>
              <p:nvPr/>
            </p:nvSpPr>
            <p:spPr>
              <a:xfrm>
                <a:off x="2921727" y="4545700"/>
                <a:ext cx="3174273" cy="341632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rtlCol="0">
                <a:spAutoFit/>
              </a:bodyPr>
              <a:lstStyle>
                <a:defPPr>
                  <a:defRPr lang="zh-CN"/>
                </a:defPPr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zh-CN" altLang="en-US" sz="1800"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5" name="图形 6"/>
              <p:cNvSpPr/>
              <p:nvPr/>
            </p:nvSpPr>
            <p:spPr>
              <a:xfrm rot="337063">
                <a:off x="-3101595" y="3114580"/>
                <a:ext cx="9684841" cy="7486840"/>
              </a:xfrm>
              <a:custGeom>
                <a:gdLst>
                  <a:gd name="connsiteX0" fmla="*/ 15075 w 8178687"/>
                  <a:gd name="connsiteY0" fmla="*/ 2025051 h 6322512"/>
                  <a:gd name="connsiteX1" fmla="*/ 1322572 w 8178687"/>
                  <a:gd name="connsiteY1" fmla="*/ 81475 h 6322512"/>
                  <a:gd name="connsiteX2" fmla="*/ 2565013 w 8178687"/>
                  <a:gd name="connsiteY2" fmla="*/ 100906 h 6322512"/>
                  <a:gd name="connsiteX3" fmla="*/ 5213344 w 8178687"/>
                  <a:gd name="connsiteY3" fmla="*/ 1926753 h 6322512"/>
                  <a:gd name="connsiteX4" fmla="*/ 8151235 w 8178687"/>
                  <a:gd name="connsiteY4" fmla="*/ 4563178 h 6322512"/>
                  <a:gd name="connsiteX5" fmla="*/ 3134799 w 8178687"/>
                  <a:gd name="connsiteY5" fmla="*/ 5782092 h 6322512"/>
                  <a:gd name="connsiteX6" fmla="*/ 954907 w 8178687"/>
                  <a:gd name="connsiteY6" fmla="*/ 2995649 h 6322512"/>
                  <a:gd name="connsiteX7" fmla="*/ 15075 w 8178687"/>
                  <a:gd name="connsiteY7" fmla="*/ 2025051 h 632251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178687" h="6322512">
                    <a:moveTo>
                      <a:pt x="15075" y="2025051"/>
                    </a:moveTo>
                    <a:cubicBezTo>
                      <a:pt x="-87223" y="1332489"/>
                      <a:pt x="329210" y="325506"/>
                      <a:pt x="1322572" y="81475"/>
                    </a:cubicBezTo>
                    <a:cubicBezTo>
                      <a:pt x="1718431" y="-15775"/>
                      <a:pt x="2157724" y="-44922"/>
                      <a:pt x="2565013" y="100906"/>
                    </a:cubicBezTo>
                    <a:cubicBezTo>
                      <a:pt x="3700107" y="507243"/>
                      <a:pt x="3465888" y="2081058"/>
                      <a:pt x="5213344" y="1926753"/>
                    </a:cubicBezTo>
                    <a:cubicBezTo>
                      <a:pt x="6960801" y="1772448"/>
                      <a:pt x="8396789" y="2606648"/>
                      <a:pt x="8151235" y="4563178"/>
                    </a:cubicBezTo>
                    <a:cubicBezTo>
                      <a:pt x="7905681" y="6519708"/>
                      <a:pt x="4370001" y="6715542"/>
                      <a:pt x="3134799" y="5782092"/>
                    </a:cubicBezTo>
                    <a:cubicBezTo>
                      <a:pt x="1899597" y="4848642"/>
                      <a:pt x="2228971" y="3258729"/>
                      <a:pt x="954907" y="2995649"/>
                    </a:cubicBezTo>
                    <a:cubicBezTo>
                      <a:pt x="556762" y="2913353"/>
                      <a:pt x="117469" y="2717614"/>
                      <a:pt x="15075" y="2025051"/>
                    </a:cubicBezTo>
                    <a:close/>
                  </a:path>
                </a:pathLst>
              </a:custGeom>
              <a:gradFill flip="none" rotWithShape="1">
                <a:gsLst>
                  <a:gs pos="100000">
                    <a:schemeClr val="accent1">
                      <a:alpha val="0"/>
                    </a:schemeClr>
                  </a:gs>
                  <a:gs pos="1000">
                    <a:srgbClr val="FFFFFF"/>
                  </a:gs>
                </a:gsLst>
                <a:lin ang="2700000" scaled="1"/>
              </a:gradFill>
              <a:ln w="9525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6" name="图形 3"/>
              <p:cNvSpPr/>
              <p:nvPr/>
            </p:nvSpPr>
            <p:spPr>
              <a:xfrm rot="337063">
                <a:off x="-1919209" y="4185059"/>
                <a:ext cx="5962581" cy="5345881"/>
              </a:xfrm>
              <a:custGeom>
                <a:gdLst>
                  <a:gd name="connsiteX0" fmla="*/ 4767040 w 7201175"/>
                  <a:gd name="connsiteY0" fmla="*/ 2324551 h 6456369"/>
                  <a:gd name="connsiteX1" fmla="*/ 2602434 w 7201175"/>
                  <a:gd name="connsiteY1" fmla="*/ 220354 h 6456369"/>
                  <a:gd name="connsiteX2" fmla="*/ 1455720 w 7201175"/>
                  <a:gd name="connsiteY2" fmla="*/ 7865 h 6456369"/>
                  <a:gd name="connsiteX3" fmla="*/ 45320 w 7201175"/>
                  <a:gd name="connsiteY3" fmla="*/ 1913467 h 6456369"/>
                  <a:gd name="connsiteX4" fmla="*/ 659227 w 7201175"/>
                  <a:gd name="connsiteY4" fmla="*/ 2646833 h 6456369"/>
                  <a:gd name="connsiteX5" fmla="*/ 2239980 w 7201175"/>
                  <a:gd name="connsiteY5" fmla="*/ 5566552 h 6456369"/>
                  <a:gd name="connsiteX6" fmla="*/ 7072701 w 7201175"/>
                  <a:gd name="connsiteY6" fmla="*/ 5224184 h 6456369"/>
                  <a:gd name="connsiteX7" fmla="*/ 4767040 w 7201175"/>
                  <a:gd name="connsiteY7" fmla="*/ 2324551 h 645636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201175" h="6456369">
                    <a:moveTo>
                      <a:pt x="4767040" y="2324551"/>
                    </a:moveTo>
                    <a:cubicBezTo>
                      <a:pt x="3125878" y="2193614"/>
                      <a:pt x="3589064" y="774002"/>
                      <a:pt x="2602434" y="220354"/>
                    </a:cubicBezTo>
                    <a:cubicBezTo>
                      <a:pt x="2248437" y="21608"/>
                      <a:pt x="1837354" y="-20225"/>
                      <a:pt x="1455720" y="7865"/>
                    </a:cubicBezTo>
                    <a:cubicBezTo>
                      <a:pt x="498388" y="78090"/>
                      <a:pt x="-186349" y="981809"/>
                      <a:pt x="45320" y="1913467"/>
                    </a:cubicBezTo>
                    <a:cubicBezTo>
                      <a:pt x="124154" y="2230313"/>
                      <a:pt x="303720" y="2508345"/>
                      <a:pt x="659227" y="2646833"/>
                    </a:cubicBezTo>
                    <a:cubicBezTo>
                      <a:pt x="1796880" y="3089782"/>
                      <a:pt x="1243231" y="4509394"/>
                      <a:pt x="2239980" y="5566552"/>
                    </a:cubicBezTo>
                    <a:cubicBezTo>
                      <a:pt x="3236728" y="6623710"/>
                      <a:pt x="6539138" y="6996283"/>
                      <a:pt x="7072701" y="5224184"/>
                    </a:cubicBezTo>
                    <a:cubicBezTo>
                      <a:pt x="7606263" y="3452236"/>
                      <a:pt x="6408202" y="2455487"/>
                      <a:pt x="4767040" y="2324551"/>
                    </a:cubicBezTo>
                    <a:close/>
                  </a:path>
                </a:pathLst>
              </a:custGeom>
              <a:gradFill>
                <a:gsLst>
                  <a:gs pos="100000">
                    <a:schemeClr val="accent1">
                      <a:lumMod val="40000"/>
                      <a:lumOff val="60000"/>
                      <a:alpha val="50000"/>
                    </a:schemeClr>
                  </a:gs>
                  <a:gs pos="1000">
                    <a:schemeClr val="accent1">
                      <a:alpha val="62000"/>
                    </a:schemeClr>
                  </a:gs>
                </a:gsLst>
                <a:lin ang="2700000" scaled="1"/>
              </a:gradFill>
              <a:ln w="15096" cap="flat">
                <a:noFill/>
                <a:prstDash val="solid"/>
                <a:miter/>
              </a:ln>
              <a:effectLst>
                <a:outerShdw blurRad="596900" dist="495300" dir="18900000" algn="bl" rotWithShape="0">
                  <a:schemeClr val="accent1">
                    <a:alpha val="40000"/>
                  </a:scheme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7" name="任意多边形: 形状 6"/>
              <p:cNvSpPr/>
              <p:nvPr/>
            </p:nvSpPr>
            <p:spPr>
              <a:xfrm rot="337063">
                <a:off x="-588332" y="3460718"/>
                <a:ext cx="4740855" cy="4507412"/>
              </a:xfrm>
              <a:custGeom>
                <a:gdLst>
                  <a:gd name="connsiteX0" fmla="*/ 0 w 3696754"/>
                  <a:gd name="connsiteY0" fmla="*/ 0 h 3514725"/>
                  <a:gd name="connsiteX1" fmla="*/ 1099090 w 3696754"/>
                  <a:gd name="connsiteY1" fmla="*/ 709898 h 3514725"/>
                  <a:gd name="connsiteX2" fmla="*/ 2776538 w 3696754"/>
                  <a:gd name="connsiteY2" fmla="*/ 2038350 h 3514725"/>
                  <a:gd name="connsiteX3" fmla="*/ 3686175 w 3696754"/>
                  <a:gd name="connsiteY3" fmla="*/ 3514725 h 3514725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96754" h="3514725">
                    <a:moveTo>
                      <a:pt x="0" y="0"/>
                    </a:moveTo>
                    <a:cubicBezTo>
                      <a:pt x="0" y="0"/>
                      <a:pt x="779717" y="32004"/>
                      <a:pt x="1099090" y="709898"/>
                    </a:cubicBezTo>
                    <a:cubicBezTo>
                      <a:pt x="1418558" y="1387793"/>
                      <a:pt x="1690688" y="1876425"/>
                      <a:pt x="2776538" y="2038350"/>
                    </a:cubicBezTo>
                    <a:cubicBezTo>
                      <a:pt x="3862388" y="2200275"/>
                      <a:pt x="3686175" y="3514725"/>
                      <a:pt x="3686175" y="3514725"/>
                    </a:cubicBezTo>
                  </a:path>
                </a:pathLst>
              </a:custGeom>
              <a:noFill/>
              <a:ln w="25400" cap="flat">
                <a:gradFill>
                  <a:gsLst>
                    <a:gs pos="94944">
                      <a:srgbClr val="EFC49C"/>
                    </a:gs>
                    <a:gs pos="54000">
                      <a:srgbClr val="EFC49C"/>
                    </a:gs>
                    <a:gs pos="0">
                      <a:srgbClr val="CA865F"/>
                    </a:gs>
                    <a:gs pos="21000">
                      <a:srgbClr val="EFC49C"/>
                    </a:gs>
                    <a:gs pos="76000">
                      <a:srgbClr val="CA865F"/>
                    </a:gs>
                  </a:gsLst>
                  <a:lin ang="5400000" scaled="1"/>
                </a:gradFill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8" name="任意多边形: 形状 7"/>
              <p:cNvSpPr/>
              <p:nvPr/>
            </p:nvSpPr>
            <p:spPr>
              <a:xfrm rot="337063">
                <a:off x="-105880" y="5147147"/>
                <a:ext cx="3226893" cy="2891202"/>
              </a:xfrm>
              <a:custGeom>
                <a:gdLst>
                  <a:gd name="connsiteX0" fmla="*/ 0 w 2516219"/>
                  <a:gd name="connsiteY0" fmla="*/ 179 h 2254460"/>
                  <a:gd name="connsiteX1" fmla="*/ 819722 w 2516219"/>
                  <a:gd name="connsiteY1" fmla="*/ 1150989 h 2254460"/>
                  <a:gd name="connsiteX2" fmla="*/ 2516219 w 2516219"/>
                  <a:gd name="connsiteY2" fmla="*/ 2254461 h 225446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16219" h="2254460">
                    <a:moveTo>
                      <a:pt x="0" y="179"/>
                    </a:moveTo>
                    <a:cubicBezTo>
                      <a:pt x="9525" y="-14109"/>
                      <a:pt x="86963" y="831711"/>
                      <a:pt x="819722" y="1150989"/>
                    </a:cubicBezTo>
                    <a:cubicBezTo>
                      <a:pt x="1552480" y="1470267"/>
                      <a:pt x="2406682" y="1454361"/>
                      <a:pt x="2516219" y="2254461"/>
                    </a:cubicBezTo>
                  </a:path>
                </a:pathLst>
              </a:custGeom>
              <a:noFill/>
              <a:ln w="25400" cap="flat">
                <a:gradFill>
                  <a:gsLst>
                    <a:gs pos="94944">
                      <a:srgbClr val="EFC49C"/>
                    </a:gs>
                    <a:gs pos="54000">
                      <a:srgbClr val="EFC49C"/>
                    </a:gs>
                    <a:gs pos="0">
                      <a:srgbClr val="CA865F"/>
                    </a:gs>
                    <a:gs pos="21000">
                      <a:srgbClr val="EFC49C"/>
                    </a:gs>
                    <a:gs pos="76000">
                      <a:srgbClr val="CA865F"/>
                    </a:gs>
                  </a:gsLst>
                  <a:lin ang="5400000" scaled="1"/>
                </a:gradFill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</p:grp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345964" flipH="1">
              <a:off x="-1626206" y="-847129"/>
              <a:ext cx="5165758" cy="4542700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233937">
              <a:off x="8770939" y="3357630"/>
              <a:ext cx="4542700" cy="4542700"/>
            </a:xfrm>
            <a:prstGeom prst="rect">
              <a:avLst/>
            </a:prstGeom>
          </p:spPr>
        </p:pic>
      </p:grpSp>
      <p:grpSp>
        <p:nvGrpSpPr>
          <p:cNvPr id="27" name="组合 26"/>
          <p:cNvGrpSpPr/>
          <p:nvPr/>
        </p:nvGrpSpPr>
        <p:grpSpPr>
          <a:xfrm>
            <a:off x="7184265" y="1012408"/>
            <a:ext cx="2682450" cy="1357267"/>
            <a:chOff x="7095271" y="1011767"/>
            <a:chExt cx="2682450" cy="1357267"/>
          </a:xfrm>
        </p:grpSpPr>
        <p:grpSp>
          <p:nvGrpSpPr>
            <p:cNvPr id="23" name="组合 22"/>
            <p:cNvGrpSpPr/>
            <p:nvPr/>
          </p:nvGrpSpPr>
          <p:grpSpPr>
            <a:xfrm>
              <a:off x="7095271" y="1011767"/>
              <a:ext cx="2682450" cy="1357267"/>
              <a:chOff x="7191410" y="1514564"/>
              <a:chExt cx="2682450" cy="1357267"/>
            </a:xfrm>
          </p:grpSpPr>
          <p:grpSp>
            <p:nvGrpSpPr>
              <p:cNvPr id="17" name="组合 16"/>
              <p:cNvGrpSpPr/>
              <p:nvPr/>
            </p:nvGrpSpPr>
            <p:grpSpPr>
              <a:xfrm>
                <a:off x="7191410" y="1514564"/>
                <a:ext cx="749991" cy="969495"/>
                <a:chOff x="10012405" y="4142706"/>
                <a:chExt cx="1473151" cy="1904307"/>
              </a:xfrm>
            </p:grpSpPr>
            <p:sp>
              <p:nvSpPr>
                <p:cNvPr id="18" name="任意多边形: 形状 17"/>
                <p:cNvSpPr/>
                <p:nvPr/>
              </p:nvSpPr>
              <p:spPr>
                <a:xfrm>
                  <a:off x="10012405" y="4142706"/>
                  <a:ext cx="1473143" cy="1904307"/>
                </a:xfrm>
                <a:custGeom>
                  <a:gdLst>
                    <a:gd name="connsiteX0" fmla="*/ 0 w 1473143"/>
                    <a:gd name="connsiteY0" fmla="*/ 952154 h 1904307"/>
                    <a:gd name="connsiteX1" fmla="*/ 738205 w 1473143"/>
                    <a:gd name="connsiteY1" fmla="*/ 0 h 1904307"/>
                    <a:gd name="connsiteX2" fmla="*/ 1473144 w 1473143"/>
                    <a:gd name="connsiteY2" fmla="*/ 952154 h 1904307"/>
                    <a:gd name="connsiteX3" fmla="*/ 738205 w 1473143"/>
                    <a:gd name="connsiteY3" fmla="*/ 1904307 h 1904307"/>
                    <a:gd name="connsiteX4" fmla="*/ 0 w 1473143"/>
                    <a:gd name="connsiteY4" fmla="*/ 952154 h 1904307"/>
                    <a:gd name="connsiteX5" fmla="*/ 1076277 w 1473143"/>
                    <a:gd name="connsiteY5" fmla="*/ 952154 h 1904307"/>
                    <a:gd name="connsiteX6" fmla="*/ 739838 w 1473143"/>
                    <a:gd name="connsiteY6" fmla="*/ 341338 h 1904307"/>
                    <a:gd name="connsiteX7" fmla="*/ 398500 w 1473143"/>
                    <a:gd name="connsiteY7" fmla="*/ 952154 h 1904307"/>
                    <a:gd name="connsiteX8" fmla="*/ 739838 w 1473143"/>
                    <a:gd name="connsiteY8" fmla="*/ 1562969 h 1904307"/>
                    <a:gd name="connsiteX9" fmla="*/ 1076277 w 1473143"/>
                    <a:gd name="connsiteY9" fmla="*/ 952154 h 1904307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473143" h="1904306">
                      <a:moveTo>
                        <a:pt x="0" y="952154"/>
                      </a:moveTo>
                      <a:cubicBezTo>
                        <a:pt x="0" y="393601"/>
                        <a:pt x="302141" y="0"/>
                        <a:pt x="738205" y="0"/>
                      </a:cubicBezTo>
                      <a:cubicBezTo>
                        <a:pt x="1171002" y="0"/>
                        <a:pt x="1473144" y="393601"/>
                        <a:pt x="1473144" y="952154"/>
                      </a:cubicBezTo>
                      <a:cubicBezTo>
                        <a:pt x="1473144" y="1510707"/>
                        <a:pt x="1171002" y="1904307"/>
                        <a:pt x="738205" y="1904307"/>
                      </a:cubicBezTo>
                      <a:cubicBezTo>
                        <a:pt x="302141" y="1904307"/>
                        <a:pt x="0" y="1510707"/>
                        <a:pt x="0" y="952154"/>
                      </a:cubicBezTo>
                      <a:close/>
                      <a:moveTo>
                        <a:pt x="1076277" y="952154"/>
                      </a:moveTo>
                      <a:cubicBezTo>
                        <a:pt x="1076277" y="592851"/>
                        <a:pt x="961953" y="341338"/>
                        <a:pt x="739838" y="341338"/>
                      </a:cubicBezTo>
                      <a:cubicBezTo>
                        <a:pt x="514457" y="341338"/>
                        <a:pt x="398500" y="592851"/>
                        <a:pt x="398500" y="952154"/>
                      </a:cubicBezTo>
                      <a:cubicBezTo>
                        <a:pt x="398500" y="1311457"/>
                        <a:pt x="516091" y="1562969"/>
                        <a:pt x="739838" y="1562969"/>
                      </a:cubicBezTo>
                      <a:cubicBezTo>
                        <a:pt x="961953" y="1562969"/>
                        <a:pt x="1076277" y="1311457"/>
                        <a:pt x="1076277" y="95215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98000">
                      <a:schemeClr val="accent1"/>
                    </a:gs>
                    <a:gs pos="0">
                      <a:schemeClr val="accent1">
                        <a:lumMod val="75000"/>
                        <a:lumOff val="25000"/>
                      </a:schemeClr>
                    </a:gs>
                  </a:gsLst>
                  <a:lin ang="5400000" scaled="1"/>
                </a:gradFill>
                <a:ln w="16320" cap="flat">
                  <a:noFill/>
                  <a:prstDash val="solid"/>
                  <a:miter/>
                </a:ln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9" name="任意多边形: 形状 18"/>
                <p:cNvSpPr/>
                <p:nvPr/>
              </p:nvSpPr>
              <p:spPr>
                <a:xfrm>
                  <a:off x="10409272" y="4150872"/>
                  <a:ext cx="1076284" cy="1883076"/>
                </a:xfrm>
                <a:custGeom>
                  <a:gdLst>
                    <a:gd name="connsiteX0" fmla="*/ 444230 w 1076284"/>
                    <a:gd name="connsiteY0" fmla="*/ 0 h 1883076"/>
                    <a:gd name="connsiteX1" fmla="*/ 0 w 1076284"/>
                    <a:gd name="connsiteY1" fmla="*/ 906425 h 1883076"/>
                    <a:gd name="connsiteX2" fmla="*/ 341339 w 1076284"/>
                    <a:gd name="connsiteY2" fmla="*/ 333172 h 1883076"/>
                    <a:gd name="connsiteX3" fmla="*/ 677777 w 1076284"/>
                    <a:gd name="connsiteY3" fmla="*/ 943988 h 1883076"/>
                    <a:gd name="connsiteX4" fmla="*/ 341339 w 1076284"/>
                    <a:gd name="connsiteY4" fmla="*/ 1554803 h 1883076"/>
                    <a:gd name="connsiteX5" fmla="*/ 65328 w 1076284"/>
                    <a:gd name="connsiteY5" fmla="*/ 1340855 h 1883076"/>
                    <a:gd name="connsiteX6" fmla="*/ 478527 w 1076284"/>
                    <a:gd name="connsiteY6" fmla="*/ 1883076 h 1883076"/>
                    <a:gd name="connsiteX7" fmla="*/ 1076277 w 1076284"/>
                    <a:gd name="connsiteY7" fmla="*/ 945621 h 1883076"/>
                    <a:gd name="connsiteX8" fmla="*/ 444230 w 1076284"/>
                    <a:gd name="connsiteY8" fmla="*/ 0 h 188307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76284" h="1883076">
                      <a:moveTo>
                        <a:pt x="444230" y="0"/>
                      </a:moveTo>
                      <a:cubicBezTo>
                        <a:pt x="184552" y="173119"/>
                        <a:pt x="6533" y="512824"/>
                        <a:pt x="0" y="906425"/>
                      </a:cubicBezTo>
                      <a:cubicBezTo>
                        <a:pt x="8166" y="566719"/>
                        <a:pt x="124124" y="333172"/>
                        <a:pt x="341339" y="333172"/>
                      </a:cubicBezTo>
                      <a:cubicBezTo>
                        <a:pt x="563453" y="333172"/>
                        <a:pt x="677777" y="584685"/>
                        <a:pt x="677777" y="943988"/>
                      </a:cubicBezTo>
                      <a:cubicBezTo>
                        <a:pt x="677777" y="1303291"/>
                        <a:pt x="563453" y="1554803"/>
                        <a:pt x="341339" y="1554803"/>
                      </a:cubicBezTo>
                      <a:cubicBezTo>
                        <a:pt x="213949" y="1554803"/>
                        <a:pt x="120857" y="1474777"/>
                        <a:pt x="65328" y="1340855"/>
                      </a:cubicBezTo>
                      <a:cubicBezTo>
                        <a:pt x="145355" y="1579301"/>
                        <a:pt x="293975" y="1772019"/>
                        <a:pt x="478527" y="1883076"/>
                      </a:cubicBezTo>
                      <a:cubicBezTo>
                        <a:pt x="836197" y="1807949"/>
                        <a:pt x="1076277" y="1442113"/>
                        <a:pt x="1076277" y="945621"/>
                      </a:cubicBezTo>
                      <a:cubicBezTo>
                        <a:pt x="1077910" y="431164"/>
                        <a:pt x="823132" y="57162"/>
                        <a:pt x="44423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98000">
                      <a:schemeClr val="accent1">
                        <a:lumMod val="75000"/>
                      </a:schemeClr>
                    </a:gs>
                    <a:gs pos="0">
                      <a:schemeClr val="accent1">
                        <a:lumMod val="90000"/>
                        <a:lumOff val="10000"/>
                      </a:schemeClr>
                    </a:gs>
                  </a:gsLst>
                  <a:lin ang="10800000" scaled="1"/>
                </a:gradFill>
                <a:ln w="16320" cap="flat">
                  <a:noFill/>
                  <a:prstDash val="solid"/>
                  <a:miter/>
                </a:ln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</p:grpSp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3290296" flipH="1">
                <a:off x="8601288" y="1599260"/>
                <a:ext cx="1354241" cy="1190902"/>
              </a:xfrm>
              <a:prstGeom prst="rect">
                <a:avLst/>
              </a:prstGeom>
            </p:spPr>
          </p:pic>
        </p:grpSp>
        <p:grpSp>
          <p:nvGrpSpPr>
            <p:cNvPr id="14" name="组合 13"/>
            <p:cNvGrpSpPr/>
            <p:nvPr/>
          </p:nvGrpSpPr>
          <p:grpSpPr>
            <a:xfrm>
              <a:off x="7947755" y="1021581"/>
              <a:ext cx="673216" cy="924668"/>
              <a:chOff x="2849204" y="833850"/>
              <a:chExt cx="1368619" cy="1879809"/>
            </a:xfrm>
            <a:effectLst>
              <a:outerShdw blurRad="596900" dist="330200" dir="5400000" algn="t" rotWithShape="0">
                <a:schemeClr val="accent1">
                  <a:alpha val="44000"/>
                </a:schemeClr>
              </a:outerShdw>
            </a:effectLst>
          </p:grpSpPr>
          <p:sp>
            <p:nvSpPr>
              <p:cNvPr id="24" name="任意多边形: 形状 23"/>
              <p:cNvSpPr/>
              <p:nvPr/>
            </p:nvSpPr>
            <p:spPr>
              <a:xfrm>
                <a:off x="2849204" y="838709"/>
                <a:ext cx="1368618" cy="1874950"/>
              </a:xfrm>
              <a:custGeom>
                <a:gdLst>
                  <a:gd name="connsiteX0" fmla="*/ 0 w 1368618"/>
                  <a:gd name="connsiteY0" fmla="*/ 1873317 h 1874950"/>
                  <a:gd name="connsiteX1" fmla="*/ 186185 w 1368618"/>
                  <a:gd name="connsiteY1" fmla="*/ 1476451 h 1874950"/>
                  <a:gd name="connsiteX2" fmla="*/ 909691 w 1368618"/>
                  <a:gd name="connsiteY2" fmla="*/ 591258 h 1874950"/>
                  <a:gd name="connsiteX3" fmla="*/ 638580 w 1368618"/>
                  <a:gd name="connsiteY3" fmla="*/ 343012 h 1874950"/>
                  <a:gd name="connsiteX4" fmla="*/ 442596 w 1368618"/>
                  <a:gd name="connsiteY4" fmla="*/ 388741 h 1874950"/>
                  <a:gd name="connsiteX5" fmla="*/ 29398 w 1368618"/>
                  <a:gd name="connsiteY5" fmla="*/ 289116 h 1874950"/>
                  <a:gd name="connsiteX6" fmla="*/ 27764 w 1368618"/>
                  <a:gd name="connsiteY6" fmla="*/ 287483 h 1874950"/>
                  <a:gd name="connsiteX7" fmla="*/ 669611 w 1368618"/>
                  <a:gd name="connsiteY7" fmla="*/ 41 h 1874950"/>
                  <a:gd name="connsiteX8" fmla="*/ 1311457 w 1368618"/>
                  <a:gd name="connsiteY8" fmla="*/ 556961 h 1874950"/>
                  <a:gd name="connsiteX9" fmla="*/ 615715 w 1368618"/>
                  <a:gd name="connsiteY9" fmla="*/ 1535246 h 1874950"/>
                  <a:gd name="connsiteX10" fmla="*/ 1028914 w 1368618"/>
                  <a:gd name="connsiteY10" fmla="*/ 1535246 h 1874950"/>
                  <a:gd name="connsiteX11" fmla="*/ 1368619 w 1368618"/>
                  <a:gd name="connsiteY11" fmla="*/ 1874951 h 1874950"/>
                  <a:gd name="connsiteX12" fmla="*/ 1368619 w 1368618"/>
                  <a:gd name="connsiteY12" fmla="*/ 1874951 h 1874950"/>
                  <a:gd name="connsiteX13" fmla="*/ 0 w 1368618"/>
                  <a:gd name="connsiteY13" fmla="*/ 1874951 h 1874950"/>
                  <a:gd name="connsiteX14" fmla="*/ 0 w 1368618"/>
                  <a:gd name="connsiteY14" fmla="*/ 1873317 h 187495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368618" h="1874950">
                    <a:moveTo>
                      <a:pt x="0" y="1873317"/>
                    </a:moveTo>
                    <a:cubicBezTo>
                      <a:pt x="0" y="1719797"/>
                      <a:pt x="68594" y="1574442"/>
                      <a:pt x="186185" y="1476451"/>
                    </a:cubicBezTo>
                    <a:cubicBezTo>
                      <a:pt x="681043" y="1063252"/>
                      <a:pt x="909691" y="805207"/>
                      <a:pt x="909691" y="591258"/>
                    </a:cubicBezTo>
                    <a:cubicBezTo>
                      <a:pt x="909691" y="457336"/>
                      <a:pt x="821498" y="343012"/>
                      <a:pt x="638580" y="343012"/>
                    </a:cubicBezTo>
                    <a:cubicBezTo>
                      <a:pt x="579785" y="343012"/>
                      <a:pt x="514457" y="357711"/>
                      <a:pt x="442596" y="388741"/>
                    </a:cubicBezTo>
                    <a:cubicBezTo>
                      <a:pt x="297242" y="454069"/>
                      <a:pt x="127389" y="414873"/>
                      <a:pt x="29398" y="289116"/>
                    </a:cubicBezTo>
                    <a:lnTo>
                      <a:pt x="27764" y="287483"/>
                    </a:lnTo>
                    <a:cubicBezTo>
                      <a:pt x="253145" y="42504"/>
                      <a:pt x="529156" y="41"/>
                      <a:pt x="669611" y="41"/>
                    </a:cubicBezTo>
                    <a:cubicBezTo>
                      <a:pt x="1020748" y="-3226"/>
                      <a:pt x="1311457" y="191125"/>
                      <a:pt x="1311457" y="556961"/>
                    </a:cubicBezTo>
                    <a:cubicBezTo>
                      <a:pt x="1311457" y="908098"/>
                      <a:pt x="958686" y="1278834"/>
                      <a:pt x="615715" y="1535246"/>
                    </a:cubicBezTo>
                    <a:lnTo>
                      <a:pt x="1028914" y="1535246"/>
                    </a:lnTo>
                    <a:cubicBezTo>
                      <a:pt x="1216732" y="1535246"/>
                      <a:pt x="1368619" y="1687133"/>
                      <a:pt x="1368619" y="1874951"/>
                    </a:cubicBezTo>
                    <a:lnTo>
                      <a:pt x="1368619" y="1874951"/>
                    </a:lnTo>
                    <a:lnTo>
                      <a:pt x="0" y="1874951"/>
                    </a:lnTo>
                    <a:lnTo>
                      <a:pt x="0" y="1873317"/>
                    </a:lnTo>
                    <a:close/>
                  </a:path>
                </a:pathLst>
              </a:custGeom>
              <a:gradFill flip="none" rotWithShape="1">
                <a:gsLst>
                  <a:gs pos="98000">
                    <a:schemeClr val="accent1"/>
                  </a:gs>
                  <a:gs pos="0">
                    <a:schemeClr val="accent1">
                      <a:lumMod val="75000"/>
                      <a:lumOff val="25000"/>
                    </a:schemeClr>
                  </a:gs>
                </a:gsLst>
                <a:lin ang="5400000" scaled="1"/>
              </a:gradFill>
              <a:ln w="1632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25" name="任意多边形: 形状 24"/>
              <p:cNvSpPr/>
              <p:nvPr/>
            </p:nvSpPr>
            <p:spPr>
              <a:xfrm>
                <a:off x="2876969" y="833850"/>
                <a:ext cx="1014815" cy="924389"/>
              </a:xfrm>
              <a:custGeom>
                <a:gdLst>
                  <a:gd name="connsiteX0" fmla="*/ 0 w 1014815"/>
                  <a:gd name="connsiteY0" fmla="*/ 290709 h 924389"/>
                  <a:gd name="connsiteX1" fmla="*/ 1633 w 1014815"/>
                  <a:gd name="connsiteY1" fmla="*/ 292342 h 924389"/>
                  <a:gd name="connsiteX2" fmla="*/ 414832 w 1014815"/>
                  <a:gd name="connsiteY2" fmla="*/ 391967 h 924389"/>
                  <a:gd name="connsiteX3" fmla="*/ 610816 w 1014815"/>
                  <a:gd name="connsiteY3" fmla="*/ 346238 h 924389"/>
                  <a:gd name="connsiteX4" fmla="*/ 881926 w 1014815"/>
                  <a:gd name="connsiteY4" fmla="*/ 594484 h 924389"/>
                  <a:gd name="connsiteX5" fmla="*/ 736572 w 1014815"/>
                  <a:gd name="connsiteY5" fmla="*/ 924389 h 924389"/>
                  <a:gd name="connsiteX6" fmla="*/ 1002783 w 1014815"/>
                  <a:gd name="connsiteY6" fmla="*/ 463828 h 924389"/>
                  <a:gd name="connsiteX7" fmla="*/ 648379 w 1014815"/>
                  <a:gd name="connsiteY7" fmla="*/ 0 h 924389"/>
                  <a:gd name="connsiteX8" fmla="*/ 645113 w 1014815"/>
                  <a:gd name="connsiteY8" fmla="*/ 0 h 924389"/>
                  <a:gd name="connsiteX9" fmla="*/ 0 w 1014815"/>
                  <a:gd name="connsiteY9" fmla="*/ 290709 h 92438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14815" h="924389">
                    <a:moveTo>
                      <a:pt x="0" y="290709"/>
                    </a:moveTo>
                    <a:lnTo>
                      <a:pt x="1633" y="292342"/>
                    </a:lnTo>
                    <a:cubicBezTo>
                      <a:pt x="99625" y="418098"/>
                      <a:pt x="269477" y="457295"/>
                      <a:pt x="414832" y="391967"/>
                    </a:cubicBezTo>
                    <a:cubicBezTo>
                      <a:pt x="485060" y="360937"/>
                      <a:pt x="552021" y="346238"/>
                      <a:pt x="610816" y="346238"/>
                    </a:cubicBezTo>
                    <a:cubicBezTo>
                      <a:pt x="793734" y="346238"/>
                      <a:pt x="881926" y="460562"/>
                      <a:pt x="881926" y="594484"/>
                    </a:cubicBezTo>
                    <a:cubicBezTo>
                      <a:pt x="881926" y="692476"/>
                      <a:pt x="834564" y="798633"/>
                      <a:pt x="736572" y="924389"/>
                    </a:cubicBezTo>
                    <a:cubicBezTo>
                      <a:pt x="736572" y="924389"/>
                      <a:pt x="930922" y="739838"/>
                      <a:pt x="1002783" y="463828"/>
                    </a:cubicBezTo>
                    <a:cubicBezTo>
                      <a:pt x="1063211" y="231914"/>
                      <a:pt x="888459" y="1633"/>
                      <a:pt x="648379" y="0"/>
                    </a:cubicBezTo>
                    <a:cubicBezTo>
                      <a:pt x="646746" y="0"/>
                      <a:pt x="645113" y="0"/>
                      <a:pt x="645113" y="0"/>
                    </a:cubicBezTo>
                    <a:cubicBezTo>
                      <a:pt x="501392" y="1633"/>
                      <a:pt x="225381" y="45730"/>
                      <a:pt x="0" y="290709"/>
                    </a:cubicBezTo>
                    <a:close/>
                  </a:path>
                </a:pathLst>
              </a:custGeom>
              <a:gradFill flip="none" rotWithShape="1">
                <a:gsLst>
                  <a:gs pos="98000">
                    <a:schemeClr val="accent1">
                      <a:lumMod val="75000"/>
                    </a:schemeClr>
                  </a:gs>
                  <a:gs pos="0">
                    <a:schemeClr val="accent1">
                      <a:lumMod val="90000"/>
                      <a:lumOff val="10000"/>
                    </a:schemeClr>
                  </a:gs>
                </a:gsLst>
                <a:lin ang="0" scaled="1"/>
              </a:gradFill>
              <a:ln w="1632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26" name="任意多边形: 形状 25"/>
              <p:cNvSpPr/>
              <p:nvPr/>
            </p:nvSpPr>
            <p:spPr>
              <a:xfrm>
                <a:off x="3401587" y="2372321"/>
                <a:ext cx="816236" cy="339704"/>
              </a:xfrm>
              <a:custGeom>
                <a:gdLst>
                  <a:gd name="connsiteX0" fmla="*/ 476532 w 816236"/>
                  <a:gd name="connsiteY0" fmla="*/ 0 h 339704"/>
                  <a:gd name="connsiteX1" fmla="*/ 63333 w 816236"/>
                  <a:gd name="connsiteY1" fmla="*/ 0 h 339704"/>
                  <a:gd name="connsiteX2" fmla="*/ 63333 w 816236"/>
                  <a:gd name="connsiteY2" fmla="*/ 0 h 339704"/>
                  <a:gd name="connsiteX3" fmla="*/ 195622 w 816236"/>
                  <a:gd name="connsiteY3" fmla="*/ 339705 h 339704"/>
                  <a:gd name="connsiteX4" fmla="*/ 816237 w 816236"/>
                  <a:gd name="connsiteY4" fmla="*/ 339705 h 339704"/>
                  <a:gd name="connsiteX5" fmla="*/ 476532 w 816236"/>
                  <a:gd name="connsiteY5" fmla="*/ 0 h 33970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16236" h="339704">
                    <a:moveTo>
                      <a:pt x="476532" y="0"/>
                    </a:moveTo>
                    <a:lnTo>
                      <a:pt x="63333" y="0"/>
                    </a:lnTo>
                    <a:lnTo>
                      <a:pt x="63333" y="0"/>
                    </a:lnTo>
                    <a:cubicBezTo>
                      <a:pt x="-67323" y="120856"/>
                      <a:pt x="17604" y="339705"/>
                      <a:pt x="195622" y="339705"/>
                    </a:cubicBezTo>
                    <a:lnTo>
                      <a:pt x="816237" y="339705"/>
                    </a:lnTo>
                    <a:cubicBezTo>
                      <a:pt x="816237" y="151887"/>
                      <a:pt x="664349" y="0"/>
                      <a:pt x="476532" y="0"/>
                    </a:cubicBezTo>
                    <a:close/>
                  </a:path>
                </a:pathLst>
              </a:custGeom>
              <a:gradFill flip="none" rotWithShape="1">
                <a:gsLst>
                  <a:gs pos="91000">
                    <a:schemeClr val="accent1">
                      <a:lumMod val="75000"/>
                    </a:schemeClr>
                  </a:gs>
                  <a:gs pos="0">
                    <a:schemeClr val="accent1">
                      <a:lumMod val="90000"/>
                      <a:lumOff val="10000"/>
                    </a:schemeClr>
                  </a:gs>
                </a:gsLst>
                <a:lin ang="10800000" scaled="1"/>
              </a:gradFill>
              <a:ln w="1632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3" name="矩形 52"/>
          <p:cNvSpPr/>
          <p:nvPr/>
        </p:nvSpPr>
        <p:spPr>
          <a:xfrm>
            <a:off x="4055057" y="349682"/>
            <a:ext cx="4288353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rPr>
              <a:t>学生干部应具备的素质</a:t>
            </a: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思源黑体" panose="020b0500000000000000" pitchFamily="34" charset="-122"/>
              <a:ea typeface="思源黑体 Medium" panose="020b0600000000000000" pitchFamily="34" charset="-122"/>
              <a:sym typeface="思源黑体" panose="020b0500000000000000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650684" y="2367060"/>
            <a:ext cx="2896209" cy="2896209"/>
            <a:chOff x="4650684" y="2367060"/>
            <a:chExt cx="2896209" cy="2896209"/>
          </a:xfrm>
        </p:grpSpPr>
        <p:sp>
          <p:nvSpPr>
            <p:cNvPr id="44" name="椭圆 43"/>
            <p:cNvSpPr/>
            <p:nvPr/>
          </p:nvSpPr>
          <p:spPr>
            <a:xfrm>
              <a:off x="4650684" y="2367060"/>
              <a:ext cx="2896209" cy="2896209"/>
            </a:xfrm>
            <a:prstGeom prst="ellipse">
              <a:avLst/>
            </a:prstGeom>
            <a:gradFill>
              <a:gsLst>
                <a:gs pos="79000">
                  <a:schemeClr val="accent4">
                    <a:lumMod val="40000"/>
                    <a:lumOff val="60000"/>
                  </a:schemeClr>
                </a:gs>
                <a:gs pos="0">
                  <a:srgbClr val="EFC49C">
                    <a:alpha val="12000"/>
                  </a:srgbClr>
                </a:gs>
                <a:gs pos="7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r="100000" b="100000"/>
              </a:path>
            </a:gradFill>
            <a:ln>
              <a:noFill/>
            </a:ln>
            <a:effectLst>
              <a:outerShdw blurRad="279400" dist="342900" dir="5400000" sx="88000" sy="88000" algn="t" rotWithShape="0">
                <a:schemeClr val="accent4">
                  <a:alpha val="4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54" name="文本框 26"/>
            <p:cNvSpPr txBox="1"/>
            <p:nvPr/>
          </p:nvSpPr>
          <p:spPr>
            <a:xfrm>
              <a:off x="5279474" y="3571074"/>
              <a:ext cx="187810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2">
                      <a:lumMod val="50000"/>
                    </a:schemeClr>
                  </a:solidFill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rPr>
                <a:t>基本素质</a:t>
              </a:r>
              <a:endParaRPr lang="zh-CN" altLang="en-US" sz="2800">
                <a:solidFill>
                  <a:schemeClr val="bg2">
                    <a:lumMod val="50000"/>
                  </a:schemeClr>
                </a:solidFill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79494" y="2275144"/>
            <a:ext cx="3554535" cy="3508528"/>
            <a:chOff x="879494" y="2275144"/>
            <a:chExt cx="3554535" cy="3508528"/>
          </a:xfrm>
        </p:grpSpPr>
        <p:sp>
          <p:nvSpPr>
            <p:cNvPr id="39" name="椭圆 38"/>
            <p:cNvSpPr/>
            <p:nvPr/>
          </p:nvSpPr>
          <p:spPr>
            <a:xfrm>
              <a:off x="1801018" y="2552288"/>
              <a:ext cx="731602" cy="731602"/>
            </a:xfrm>
            <a:prstGeom prst="ellipse">
              <a:avLst/>
            </a:prstGeom>
            <a:solidFill>
              <a:schemeClr val="accent1">
                <a:lumMod val="60000"/>
                <a:lumOff val="40000"/>
                <a:alpha val="1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2263529" y="3613172"/>
              <a:ext cx="2170500" cy="21705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55000"/>
                    <a:lumOff val="45000"/>
                  </a:schemeClr>
                </a:gs>
                <a:gs pos="83000">
                  <a:schemeClr val="accent1">
                    <a:lumMod val="55000"/>
                    <a:lumOff val="45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879494" y="2618090"/>
              <a:ext cx="1167380" cy="116738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>
              <a:off x="3639625" y="2275144"/>
              <a:ext cx="593823" cy="593823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1228005" y="4698422"/>
              <a:ext cx="601319" cy="601319"/>
            </a:xfrm>
            <a:prstGeom prst="ellipse">
              <a:avLst/>
            </a:prstGeom>
            <a:solidFill>
              <a:schemeClr val="accent1">
                <a:lumMod val="60000"/>
                <a:lumOff val="40000"/>
                <a:alpha val="1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55" name="文本框 27"/>
            <p:cNvSpPr txBox="1"/>
            <p:nvPr/>
          </p:nvSpPr>
          <p:spPr>
            <a:xfrm>
              <a:off x="2468883" y="4309162"/>
              <a:ext cx="169232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rPr>
                <a:t>高度文化认同感</a:t>
              </a: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601282" y="4026953"/>
            <a:ext cx="4589286" cy="2281772"/>
            <a:chOff x="3601282" y="4026953"/>
            <a:chExt cx="4589286" cy="2281772"/>
          </a:xfrm>
        </p:grpSpPr>
        <p:sp>
          <p:nvSpPr>
            <p:cNvPr id="41" name="椭圆 40"/>
            <p:cNvSpPr/>
            <p:nvPr/>
          </p:nvSpPr>
          <p:spPr>
            <a:xfrm>
              <a:off x="3601282" y="4026953"/>
              <a:ext cx="1678192" cy="167819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  <a:alpha val="1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>
              <a:off x="6512376" y="4630532"/>
              <a:ext cx="1678192" cy="1678193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56" name="文本框 28"/>
            <p:cNvSpPr txBox="1"/>
            <p:nvPr/>
          </p:nvSpPr>
          <p:spPr>
            <a:xfrm>
              <a:off x="6866165" y="5269573"/>
              <a:ext cx="97061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rPr>
                <a:t>强烈责任心</a:t>
              </a: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9188567" y="2066050"/>
            <a:ext cx="2082289" cy="3630583"/>
            <a:chOff x="9188567" y="2066050"/>
            <a:chExt cx="2082289" cy="3630583"/>
          </a:xfrm>
        </p:grpSpPr>
        <p:sp>
          <p:nvSpPr>
            <p:cNvPr id="47" name="椭圆 46"/>
            <p:cNvSpPr/>
            <p:nvPr/>
          </p:nvSpPr>
          <p:spPr>
            <a:xfrm>
              <a:off x="9188567" y="4580041"/>
              <a:ext cx="1116591" cy="1116592"/>
            </a:xfrm>
            <a:prstGeom prst="ellipse">
              <a:avLst/>
            </a:prstGeom>
            <a:solidFill>
              <a:schemeClr val="accent1">
                <a:lumMod val="60000"/>
                <a:lumOff val="40000"/>
                <a:alpha val="1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9746863" y="3647270"/>
              <a:ext cx="1523993" cy="1523993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9997939" y="2066050"/>
              <a:ext cx="972477" cy="972477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57" name="文本框 29"/>
            <p:cNvSpPr txBox="1"/>
            <p:nvPr/>
          </p:nvSpPr>
          <p:spPr>
            <a:xfrm>
              <a:off x="10035427" y="3983418"/>
              <a:ext cx="94686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rPr>
                <a:t>使命感和团队意识</a:t>
              </a: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292960" y="1811167"/>
            <a:ext cx="2100901" cy="2328275"/>
            <a:chOff x="7292960" y="1811167"/>
            <a:chExt cx="2100901" cy="2328275"/>
          </a:xfrm>
        </p:grpSpPr>
        <p:sp>
          <p:nvSpPr>
            <p:cNvPr id="40" name="椭圆 39"/>
            <p:cNvSpPr/>
            <p:nvPr/>
          </p:nvSpPr>
          <p:spPr>
            <a:xfrm>
              <a:off x="7401655" y="1811167"/>
              <a:ext cx="731602" cy="731602"/>
            </a:xfrm>
            <a:prstGeom prst="ellipse">
              <a:avLst/>
            </a:prstGeom>
            <a:solidFill>
              <a:schemeClr val="accent1">
                <a:lumMod val="60000"/>
                <a:lumOff val="40000"/>
                <a:alpha val="1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7292960" y="2038541"/>
              <a:ext cx="2100901" cy="2100901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52000"/>
                    <a:lumOff val="48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59" name="文本框 31"/>
            <p:cNvSpPr txBox="1"/>
            <p:nvPr/>
          </p:nvSpPr>
          <p:spPr>
            <a:xfrm>
              <a:off x="7697491" y="2688005"/>
              <a:ext cx="149077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rPr>
                <a:t>积极心态和觉悟</a:t>
              </a: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318253" y="1379561"/>
            <a:ext cx="1172727" cy="1172727"/>
            <a:chOff x="4318253" y="1379561"/>
            <a:chExt cx="1172727" cy="1172727"/>
          </a:xfrm>
        </p:grpSpPr>
        <p:sp>
          <p:nvSpPr>
            <p:cNvPr id="51" name="椭圆 50"/>
            <p:cNvSpPr/>
            <p:nvPr/>
          </p:nvSpPr>
          <p:spPr>
            <a:xfrm>
              <a:off x="4318253" y="1379561"/>
              <a:ext cx="1172727" cy="1172727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61" name="文本框 33"/>
            <p:cNvSpPr txBox="1"/>
            <p:nvPr/>
          </p:nvSpPr>
          <p:spPr>
            <a:xfrm>
              <a:off x="4488569" y="1699229"/>
              <a:ext cx="8901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rPr>
                <a:t>良好的心态</a:t>
              </a: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矩形 15"/>
          <p:cNvSpPr/>
          <p:nvPr/>
        </p:nvSpPr>
        <p:spPr>
          <a:xfrm>
            <a:off x="2451774" y="2453857"/>
            <a:ext cx="8109546" cy="158958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  <a:alpha val="51000"/>
                </a:schemeClr>
              </a:gs>
              <a:gs pos="100000">
                <a:schemeClr val="accent1">
                  <a:lumMod val="81000"/>
                  <a:alpha val="6000"/>
                </a:schemeClr>
              </a:gs>
            </a:gsLst>
            <a:lin ang="18900000" scaled="1"/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uLnTx/>
              <a:uFillTx/>
              <a:latin typeface="思源黑体" panose="020b0500000000000000" pitchFamily="34" charset="-122"/>
              <a:ea typeface="思源黑体 Medium" panose="020b06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71600" y="2663505"/>
            <a:ext cx="7989720" cy="1325563"/>
          </a:xfrm>
        </p:spPr>
        <p:txBody>
          <a:bodyPr>
            <a:noAutofit/>
          </a:bodyPr>
          <a:lstStyle/>
          <a:p>
            <a:pPr algn="ctr"/>
            <a:r>
              <a:rPr lang="zh-CN" altLang="en-US" sz="6000">
                <a:solidFill>
                  <a:schemeClr val="tx1">
                    <a:lumMod val="85000"/>
                    <a:lumOff val="15000"/>
                    <a:alpha val="79000"/>
                  </a:schemeClr>
                </a:solidFill>
                <a:latin typeface="思源宋体 CN SemiBold" panose="02020600000000000000" pitchFamily="18" charset="-122"/>
                <a:ea typeface="思源宋体 CN SemiBold" panose="02020600000000000000" pitchFamily="18" charset="-122"/>
                <a:sym typeface="思源黑体" panose="020b0500000000000000" pitchFamily="34" charset="-122"/>
              </a:rPr>
              <a:t>学生干部应具备的礼仪</a:t>
            </a:r>
            <a:endParaRPr lang="zh-CN" altLang="en-US" sz="6000">
              <a:solidFill>
                <a:schemeClr val="tx1">
                  <a:lumMod val="85000"/>
                  <a:lumOff val="15000"/>
                  <a:alpha val="79000"/>
                </a:schemeClr>
              </a:solidFill>
              <a:latin typeface="思源宋体 CN SemiBold" panose="02020600000000000000" pitchFamily="18" charset="-122"/>
              <a:ea typeface="思源宋体 CN SemiBold" panose="02020600000000000000" pitchFamily="18" charset="-122"/>
              <a:cs typeface="+mn-cs"/>
              <a:sym typeface="思源黑体" panose="020b0500000000000000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474847" y="4198716"/>
            <a:ext cx="5615805" cy="129003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b="0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rPr>
              <a:t>What is a student leader</a:t>
            </a:r>
            <a:r>
              <a:rPr kumimoji="0" lang="en-US" altLang="zh-CN" b="0" i="0" u="none" strike="noStrike" kern="1200" cap="none" spc="0" normalizeH="0" noProof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rPr>
              <a:t> </a:t>
            </a:r>
            <a:r>
              <a:rPr lang="en-US" altLang="zh-CN">
                <a:solidFill>
                  <a:schemeClr val="accent1">
                    <a:lumMod val="40000"/>
                    <a:lumOff val="60000"/>
                  </a:schemeClr>
                </a:solidFill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rPr>
              <a:t>The qualities that a student leader should haveStudent leaders should pay attention to the way they work</a:t>
            </a:r>
            <a:endParaRPr lang="en-US" altLang="zh-CN">
              <a:solidFill>
                <a:schemeClr val="accent1">
                  <a:lumMod val="40000"/>
                  <a:lumOff val="60000"/>
                </a:schemeClr>
              </a:solidFill>
              <a:latin typeface="思源黑体" panose="020b0500000000000000" pitchFamily="34" charset="-122"/>
              <a:ea typeface="思源黑体 Medium" panose="020b0600000000000000" pitchFamily="34" charset="-122"/>
              <a:sym typeface="思源黑体" panose="020b0500000000000000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-1700153" y="-847129"/>
            <a:ext cx="15013792" cy="9850667"/>
            <a:chOff x="-1700153" y="-847129"/>
            <a:chExt cx="15013792" cy="9850667"/>
          </a:xfrm>
        </p:grpSpPr>
        <p:grpSp>
          <p:nvGrpSpPr>
            <p:cNvPr id="3" name="组合 2"/>
            <p:cNvGrpSpPr/>
            <p:nvPr/>
          </p:nvGrpSpPr>
          <p:grpSpPr>
            <a:xfrm>
              <a:off x="-1700153" y="4961811"/>
              <a:ext cx="6014246" cy="4041727"/>
              <a:chOff x="-3101595" y="3114580"/>
              <a:chExt cx="9684841" cy="7486840"/>
            </a:xfrm>
          </p:grpSpPr>
          <p:sp>
            <p:nvSpPr>
              <p:cNvPr id="4" name="副标题 3"/>
              <p:cNvSpPr txBox="1"/>
              <p:nvPr/>
            </p:nvSpPr>
            <p:spPr>
              <a:xfrm>
                <a:off x="2921727" y="4545700"/>
                <a:ext cx="3174273" cy="341632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rtlCol="0">
                <a:spAutoFit/>
              </a:bodyPr>
              <a:lstStyle>
                <a:defPPr>
                  <a:defRPr lang="zh-CN"/>
                </a:defPPr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zh-CN" altLang="en-US" sz="1800"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5" name="图形 6"/>
              <p:cNvSpPr/>
              <p:nvPr/>
            </p:nvSpPr>
            <p:spPr>
              <a:xfrm rot="337063">
                <a:off x="-3101595" y="3114580"/>
                <a:ext cx="9684841" cy="7486840"/>
              </a:xfrm>
              <a:custGeom>
                <a:gdLst>
                  <a:gd name="connsiteX0" fmla="*/ 15075 w 8178687"/>
                  <a:gd name="connsiteY0" fmla="*/ 2025051 h 6322512"/>
                  <a:gd name="connsiteX1" fmla="*/ 1322572 w 8178687"/>
                  <a:gd name="connsiteY1" fmla="*/ 81475 h 6322512"/>
                  <a:gd name="connsiteX2" fmla="*/ 2565013 w 8178687"/>
                  <a:gd name="connsiteY2" fmla="*/ 100906 h 6322512"/>
                  <a:gd name="connsiteX3" fmla="*/ 5213344 w 8178687"/>
                  <a:gd name="connsiteY3" fmla="*/ 1926753 h 6322512"/>
                  <a:gd name="connsiteX4" fmla="*/ 8151235 w 8178687"/>
                  <a:gd name="connsiteY4" fmla="*/ 4563178 h 6322512"/>
                  <a:gd name="connsiteX5" fmla="*/ 3134799 w 8178687"/>
                  <a:gd name="connsiteY5" fmla="*/ 5782092 h 6322512"/>
                  <a:gd name="connsiteX6" fmla="*/ 954907 w 8178687"/>
                  <a:gd name="connsiteY6" fmla="*/ 2995649 h 6322512"/>
                  <a:gd name="connsiteX7" fmla="*/ 15075 w 8178687"/>
                  <a:gd name="connsiteY7" fmla="*/ 2025051 h 632251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178687" h="6322512">
                    <a:moveTo>
                      <a:pt x="15075" y="2025051"/>
                    </a:moveTo>
                    <a:cubicBezTo>
                      <a:pt x="-87223" y="1332489"/>
                      <a:pt x="329210" y="325506"/>
                      <a:pt x="1322572" y="81475"/>
                    </a:cubicBezTo>
                    <a:cubicBezTo>
                      <a:pt x="1718431" y="-15775"/>
                      <a:pt x="2157724" y="-44922"/>
                      <a:pt x="2565013" y="100906"/>
                    </a:cubicBezTo>
                    <a:cubicBezTo>
                      <a:pt x="3700107" y="507243"/>
                      <a:pt x="3465888" y="2081058"/>
                      <a:pt x="5213344" y="1926753"/>
                    </a:cubicBezTo>
                    <a:cubicBezTo>
                      <a:pt x="6960801" y="1772448"/>
                      <a:pt x="8396789" y="2606648"/>
                      <a:pt x="8151235" y="4563178"/>
                    </a:cubicBezTo>
                    <a:cubicBezTo>
                      <a:pt x="7905681" y="6519708"/>
                      <a:pt x="4370001" y="6715542"/>
                      <a:pt x="3134799" y="5782092"/>
                    </a:cubicBezTo>
                    <a:cubicBezTo>
                      <a:pt x="1899597" y="4848642"/>
                      <a:pt x="2228971" y="3258729"/>
                      <a:pt x="954907" y="2995649"/>
                    </a:cubicBezTo>
                    <a:cubicBezTo>
                      <a:pt x="556762" y="2913353"/>
                      <a:pt x="117469" y="2717614"/>
                      <a:pt x="15075" y="2025051"/>
                    </a:cubicBezTo>
                    <a:close/>
                  </a:path>
                </a:pathLst>
              </a:custGeom>
              <a:gradFill flip="none" rotWithShape="1">
                <a:gsLst>
                  <a:gs pos="100000">
                    <a:schemeClr val="accent1">
                      <a:alpha val="0"/>
                    </a:schemeClr>
                  </a:gs>
                  <a:gs pos="1000">
                    <a:srgbClr val="FFFFFF"/>
                  </a:gs>
                </a:gsLst>
                <a:lin ang="2700000" scaled="1"/>
              </a:gradFill>
              <a:ln w="9525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6" name="图形 3"/>
              <p:cNvSpPr/>
              <p:nvPr/>
            </p:nvSpPr>
            <p:spPr>
              <a:xfrm rot="337063">
                <a:off x="-1919209" y="4185059"/>
                <a:ext cx="5962581" cy="5345881"/>
              </a:xfrm>
              <a:custGeom>
                <a:gdLst>
                  <a:gd name="connsiteX0" fmla="*/ 4767040 w 7201175"/>
                  <a:gd name="connsiteY0" fmla="*/ 2324551 h 6456369"/>
                  <a:gd name="connsiteX1" fmla="*/ 2602434 w 7201175"/>
                  <a:gd name="connsiteY1" fmla="*/ 220354 h 6456369"/>
                  <a:gd name="connsiteX2" fmla="*/ 1455720 w 7201175"/>
                  <a:gd name="connsiteY2" fmla="*/ 7865 h 6456369"/>
                  <a:gd name="connsiteX3" fmla="*/ 45320 w 7201175"/>
                  <a:gd name="connsiteY3" fmla="*/ 1913467 h 6456369"/>
                  <a:gd name="connsiteX4" fmla="*/ 659227 w 7201175"/>
                  <a:gd name="connsiteY4" fmla="*/ 2646833 h 6456369"/>
                  <a:gd name="connsiteX5" fmla="*/ 2239980 w 7201175"/>
                  <a:gd name="connsiteY5" fmla="*/ 5566552 h 6456369"/>
                  <a:gd name="connsiteX6" fmla="*/ 7072701 w 7201175"/>
                  <a:gd name="connsiteY6" fmla="*/ 5224184 h 6456369"/>
                  <a:gd name="connsiteX7" fmla="*/ 4767040 w 7201175"/>
                  <a:gd name="connsiteY7" fmla="*/ 2324551 h 645636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201175" h="6456369">
                    <a:moveTo>
                      <a:pt x="4767040" y="2324551"/>
                    </a:moveTo>
                    <a:cubicBezTo>
                      <a:pt x="3125878" y="2193614"/>
                      <a:pt x="3589064" y="774002"/>
                      <a:pt x="2602434" y="220354"/>
                    </a:cubicBezTo>
                    <a:cubicBezTo>
                      <a:pt x="2248437" y="21608"/>
                      <a:pt x="1837354" y="-20225"/>
                      <a:pt x="1455720" y="7865"/>
                    </a:cubicBezTo>
                    <a:cubicBezTo>
                      <a:pt x="498388" y="78090"/>
                      <a:pt x="-186349" y="981809"/>
                      <a:pt x="45320" y="1913467"/>
                    </a:cubicBezTo>
                    <a:cubicBezTo>
                      <a:pt x="124154" y="2230313"/>
                      <a:pt x="303720" y="2508345"/>
                      <a:pt x="659227" y="2646833"/>
                    </a:cubicBezTo>
                    <a:cubicBezTo>
                      <a:pt x="1796880" y="3089782"/>
                      <a:pt x="1243231" y="4509394"/>
                      <a:pt x="2239980" y="5566552"/>
                    </a:cubicBezTo>
                    <a:cubicBezTo>
                      <a:pt x="3236728" y="6623710"/>
                      <a:pt x="6539138" y="6996283"/>
                      <a:pt x="7072701" y="5224184"/>
                    </a:cubicBezTo>
                    <a:cubicBezTo>
                      <a:pt x="7606263" y="3452236"/>
                      <a:pt x="6408202" y="2455487"/>
                      <a:pt x="4767040" y="2324551"/>
                    </a:cubicBezTo>
                    <a:close/>
                  </a:path>
                </a:pathLst>
              </a:custGeom>
              <a:gradFill>
                <a:gsLst>
                  <a:gs pos="100000">
                    <a:schemeClr val="accent1">
                      <a:lumMod val="40000"/>
                      <a:lumOff val="60000"/>
                      <a:alpha val="50000"/>
                    </a:schemeClr>
                  </a:gs>
                  <a:gs pos="1000">
                    <a:schemeClr val="accent1">
                      <a:alpha val="62000"/>
                    </a:schemeClr>
                  </a:gs>
                </a:gsLst>
                <a:lin ang="2700000" scaled="1"/>
              </a:gradFill>
              <a:ln w="15096" cap="flat">
                <a:noFill/>
                <a:prstDash val="solid"/>
                <a:miter/>
              </a:ln>
              <a:effectLst>
                <a:outerShdw blurRad="596900" dist="495300" dir="18900000" algn="bl" rotWithShape="0">
                  <a:schemeClr val="accent1">
                    <a:alpha val="40000"/>
                  </a:scheme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7" name="任意多边形: 形状 6"/>
              <p:cNvSpPr/>
              <p:nvPr/>
            </p:nvSpPr>
            <p:spPr>
              <a:xfrm rot="337063">
                <a:off x="-588332" y="3460718"/>
                <a:ext cx="4740855" cy="4507412"/>
              </a:xfrm>
              <a:custGeom>
                <a:gdLst>
                  <a:gd name="connsiteX0" fmla="*/ 0 w 3696754"/>
                  <a:gd name="connsiteY0" fmla="*/ 0 h 3514725"/>
                  <a:gd name="connsiteX1" fmla="*/ 1099090 w 3696754"/>
                  <a:gd name="connsiteY1" fmla="*/ 709898 h 3514725"/>
                  <a:gd name="connsiteX2" fmla="*/ 2776538 w 3696754"/>
                  <a:gd name="connsiteY2" fmla="*/ 2038350 h 3514725"/>
                  <a:gd name="connsiteX3" fmla="*/ 3686175 w 3696754"/>
                  <a:gd name="connsiteY3" fmla="*/ 3514725 h 3514725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96754" h="3514725">
                    <a:moveTo>
                      <a:pt x="0" y="0"/>
                    </a:moveTo>
                    <a:cubicBezTo>
                      <a:pt x="0" y="0"/>
                      <a:pt x="779717" y="32004"/>
                      <a:pt x="1099090" y="709898"/>
                    </a:cubicBezTo>
                    <a:cubicBezTo>
                      <a:pt x="1418558" y="1387793"/>
                      <a:pt x="1690688" y="1876425"/>
                      <a:pt x="2776538" y="2038350"/>
                    </a:cubicBezTo>
                    <a:cubicBezTo>
                      <a:pt x="3862388" y="2200275"/>
                      <a:pt x="3686175" y="3514725"/>
                      <a:pt x="3686175" y="3514725"/>
                    </a:cubicBezTo>
                  </a:path>
                </a:pathLst>
              </a:custGeom>
              <a:noFill/>
              <a:ln w="25400" cap="flat">
                <a:gradFill>
                  <a:gsLst>
                    <a:gs pos="94944">
                      <a:srgbClr val="EFC49C"/>
                    </a:gs>
                    <a:gs pos="54000">
                      <a:srgbClr val="EFC49C"/>
                    </a:gs>
                    <a:gs pos="0">
                      <a:srgbClr val="CA865F"/>
                    </a:gs>
                    <a:gs pos="21000">
                      <a:srgbClr val="EFC49C"/>
                    </a:gs>
                    <a:gs pos="76000">
                      <a:srgbClr val="CA865F"/>
                    </a:gs>
                  </a:gsLst>
                  <a:lin ang="5400000" scaled="1"/>
                </a:gradFill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8" name="任意多边形: 形状 7"/>
              <p:cNvSpPr/>
              <p:nvPr/>
            </p:nvSpPr>
            <p:spPr>
              <a:xfrm rot="337063">
                <a:off x="-105880" y="5147147"/>
                <a:ext cx="3226893" cy="2891202"/>
              </a:xfrm>
              <a:custGeom>
                <a:gdLst>
                  <a:gd name="connsiteX0" fmla="*/ 0 w 2516219"/>
                  <a:gd name="connsiteY0" fmla="*/ 179 h 2254460"/>
                  <a:gd name="connsiteX1" fmla="*/ 819722 w 2516219"/>
                  <a:gd name="connsiteY1" fmla="*/ 1150989 h 2254460"/>
                  <a:gd name="connsiteX2" fmla="*/ 2516219 w 2516219"/>
                  <a:gd name="connsiteY2" fmla="*/ 2254461 h 225446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16219" h="2254460">
                    <a:moveTo>
                      <a:pt x="0" y="179"/>
                    </a:moveTo>
                    <a:cubicBezTo>
                      <a:pt x="9525" y="-14109"/>
                      <a:pt x="86963" y="831711"/>
                      <a:pt x="819722" y="1150989"/>
                    </a:cubicBezTo>
                    <a:cubicBezTo>
                      <a:pt x="1552480" y="1470267"/>
                      <a:pt x="2406682" y="1454361"/>
                      <a:pt x="2516219" y="2254461"/>
                    </a:cubicBezTo>
                  </a:path>
                </a:pathLst>
              </a:custGeom>
              <a:noFill/>
              <a:ln w="25400" cap="flat">
                <a:gradFill>
                  <a:gsLst>
                    <a:gs pos="94944">
                      <a:srgbClr val="EFC49C"/>
                    </a:gs>
                    <a:gs pos="54000">
                      <a:srgbClr val="EFC49C"/>
                    </a:gs>
                    <a:gs pos="0">
                      <a:srgbClr val="CA865F"/>
                    </a:gs>
                    <a:gs pos="21000">
                      <a:srgbClr val="EFC49C"/>
                    </a:gs>
                    <a:gs pos="76000">
                      <a:srgbClr val="CA865F"/>
                    </a:gs>
                  </a:gsLst>
                  <a:lin ang="5400000" scaled="1"/>
                </a:gradFill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</p:grp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345964" flipH="1">
              <a:off x="-1626206" y="-847129"/>
              <a:ext cx="5165758" cy="4542700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233937">
              <a:off x="8770939" y="3357630"/>
              <a:ext cx="4542700" cy="4542700"/>
            </a:xfrm>
            <a:prstGeom prst="rect">
              <a:avLst/>
            </a:prstGeom>
          </p:spPr>
        </p:pic>
      </p:grpSp>
      <p:grpSp>
        <p:nvGrpSpPr>
          <p:cNvPr id="28" name="组合 27"/>
          <p:cNvGrpSpPr/>
          <p:nvPr/>
        </p:nvGrpSpPr>
        <p:grpSpPr>
          <a:xfrm>
            <a:off x="7184265" y="1012408"/>
            <a:ext cx="2682450" cy="1357267"/>
            <a:chOff x="7184265" y="1012408"/>
            <a:chExt cx="2682450" cy="1357267"/>
          </a:xfrm>
        </p:grpSpPr>
        <p:grpSp>
          <p:nvGrpSpPr>
            <p:cNvPr id="23" name="组合 22"/>
            <p:cNvGrpSpPr/>
            <p:nvPr/>
          </p:nvGrpSpPr>
          <p:grpSpPr>
            <a:xfrm>
              <a:off x="7184265" y="1012408"/>
              <a:ext cx="2682450" cy="1357267"/>
              <a:chOff x="7191410" y="1514564"/>
              <a:chExt cx="2682450" cy="1357267"/>
            </a:xfrm>
          </p:grpSpPr>
          <p:grpSp>
            <p:nvGrpSpPr>
              <p:cNvPr id="17" name="组合 16"/>
              <p:cNvGrpSpPr/>
              <p:nvPr/>
            </p:nvGrpSpPr>
            <p:grpSpPr>
              <a:xfrm>
                <a:off x="7191410" y="1514564"/>
                <a:ext cx="749991" cy="969495"/>
                <a:chOff x="10012405" y="4142706"/>
                <a:chExt cx="1473151" cy="1904307"/>
              </a:xfrm>
            </p:grpSpPr>
            <p:sp>
              <p:nvSpPr>
                <p:cNvPr id="18" name="任意多边形: 形状 17"/>
                <p:cNvSpPr/>
                <p:nvPr/>
              </p:nvSpPr>
              <p:spPr>
                <a:xfrm>
                  <a:off x="10012405" y="4142706"/>
                  <a:ext cx="1473143" cy="1904307"/>
                </a:xfrm>
                <a:custGeom>
                  <a:gdLst>
                    <a:gd name="connsiteX0" fmla="*/ 0 w 1473143"/>
                    <a:gd name="connsiteY0" fmla="*/ 952154 h 1904307"/>
                    <a:gd name="connsiteX1" fmla="*/ 738205 w 1473143"/>
                    <a:gd name="connsiteY1" fmla="*/ 0 h 1904307"/>
                    <a:gd name="connsiteX2" fmla="*/ 1473144 w 1473143"/>
                    <a:gd name="connsiteY2" fmla="*/ 952154 h 1904307"/>
                    <a:gd name="connsiteX3" fmla="*/ 738205 w 1473143"/>
                    <a:gd name="connsiteY3" fmla="*/ 1904307 h 1904307"/>
                    <a:gd name="connsiteX4" fmla="*/ 0 w 1473143"/>
                    <a:gd name="connsiteY4" fmla="*/ 952154 h 1904307"/>
                    <a:gd name="connsiteX5" fmla="*/ 1076277 w 1473143"/>
                    <a:gd name="connsiteY5" fmla="*/ 952154 h 1904307"/>
                    <a:gd name="connsiteX6" fmla="*/ 739838 w 1473143"/>
                    <a:gd name="connsiteY6" fmla="*/ 341338 h 1904307"/>
                    <a:gd name="connsiteX7" fmla="*/ 398500 w 1473143"/>
                    <a:gd name="connsiteY7" fmla="*/ 952154 h 1904307"/>
                    <a:gd name="connsiteX8" fmla="*/ 739838 w 1473143"/>
                    <a:gd name="connsiteY8" fmla="*/ 1562969 h 1904307"/>
                    <a:gd name="connsiteX9" fmla="*/ 1076277 w 1473143"/>
                    <a:gd name="connsiteY9" fmla="*/ 952154 h 1904307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473143" h="1904306">
                      <a:moveTo>
                        <a:pt x="0" y="952154"/>
                      </a:moveTo>
                      <a:cubicBezTo>
                        <a:pt x="0" y="393601"/>
                        <a:pt x="302141" y="0"/>
                        <a:pt x="738205" y="0"/>
                      </a:cubicBezTo>
                      <a:cubicBezTo>
                        <a:pt x="1171002" y="0"/>
                        <a:pt x="1473144" y="393601"/>
                        <a:pt x="1473144" y="952154"/>
                      </a:cubicBezTo>
                      <a:cubicBezTo>
                        <a:pt x="1473144" y="1510707"/>
                        <a:pt x="1171002" y="1904307"/>
                        <a:pt x="738205" y="1904307"/>
                      </a:cubicBezTo>
                      <a:cubicBezTo>
                        <a:pt x="302141" y="1904307"/>
                        <a:pt x="0" y="1510707"/>
                        <a:pt x="0" y="952154"/>
                      </a:cubicBezTo>
                      <a:close/>
                      <a:moveTo>
                        <a:pt x="1076277" y="952154"/>
                      </a:moveTo>
                      <a:cubicBezTo>
                        <a:pt x="1076277" y="592851"/>
                        <a:pt x="961953" y="341338"/>
                        <a:pt x="739838" y="341338"/>
                      </a:cubicBezTo>
                      <a:cubicBezTo>
                        <a:pt x="514457" y="341338"/>
                        <a:pt x="398500" y="592851"/>
                        <a:pt x="398500" y="952154"/>
                      </a:cubicBezTo>
                      <a:cubicBezTo>
                        <a:pt x="398500" y="1311457"/>
                        <a:pt x="516091" y="1562969"/>
                        <a:pt x="739838" y="1562969"/>
                      </a:cubicBezTo>
                      <a:cubicBezTo>
                        <a:pt x="961953" y="1562969"/>
                        <a:pt x="1076277" y="1311457"/>
                        <a:pt x="1076277" y="95215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98000">
                      <a:schemeClr val="accent1"/>
                    </a:gs>
                    <a:gs pos="0">
                      <a:schemeClr val="accent1">
                        <a:lumMod val="75000"/>
                        <a:lumOff val="25000"/>
                      </a:schemeClr>
                    </a:gs>
                  </a:gsLst>
                  <a:lin ang="5400000" scaled="1"/>
                </a:gradFill>
                <a:ln w="16320" cap="flat">
                  <a:noFill/>
                  <a:prstDash val="solid"/>
                  <a:miter/>
                </a:ln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9" name="任意多边形: 形状 18"/>
                <p:cNvSpPr/>
                <p:nvPr/>
              </p:nvSpPr>
              <p:spPr>
                <a:xfrm>
                  <a:off x="10409272" y="4150872"/>
                  <a:ext cx="1076284" cy="1883076"/>
                </a:xfrm>
                <a:custGeom>
                  <a:gdLst>
                    <a:gd name="connsiteX0" fmla="*/ 444230 w 1076284"/>
                    <a:gd name="connsiteY0" fmla="*/ 0 h 1883076"/>
                    <a:gd name="connsiteX1" fmla="*/ 0 w 1076284"/>
                    <a:gd name="connsiteY1" fmla="*/ 906425 h 1883076"/>
                    <a:gd name="connsiteX2" fmla="*/ 341339 w 1076284"/>
                    <a:gd name="connsiteY2" fmla="*/ 333172 h 1883076"/>
                    <a:gd name="connsiteX3" fmla="*/ 677777 w 1076284"/>
                    <a:gd name="connsiteY3" fmla="*/ 943988 h 1883076"/>
                    <a:gd name="connsiteX4" fmla="*/ 341339 w 1076284"/>
                    <a:gd name="connsiteY4" fmla="*/ 1554803 h 1883076"/>
                    <a:gd name="connsiteX5" fmla="*/ 65328 w 1076284"/>
                    <a:gd name="connsiteY5" fmla="*/ 1340855 h 1883076"/>
                    <a:gd name="connsiteX6" fmla="*/ 478527 w 1076284"/>
                    <a:gd name="connsiteY6" fmla="*/ 1883076 h 1883076"/>
                    <a:gd name="connsiteX7" fmla="*/ 1076277 w 1076284"/>
                    <a:gd name="connsiteY7" fmla="*/ 945621 h 1883076"/>
                    <a:gd name="connsiteX8" fmla="*/ 444230 w 1076284"/>
                    <a:gd name="connsiteY8" fmla="*/ 0 h 188307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76284" h="1883076">
                      <a:moveTo>
                        <a:pt x="444230" y="0"/>
                      </a:moveTo>
                      <a:cubicBezTo>
                        <a:pt x="184552" y="173119"/>
                        <a:pt x="6533" y="512824"/>
                        <a:pt x="0" y="906425"/>
                      </a:cubicBezTo>
                      <a:cubicBezTo>
                        <a:pt x="8166" y="566719"/>
                        <a:pt x="124124" y="333172"/>
                        <a:pt x="341339" y="333172"/>
                      </a:cubicBezTo>
                      <a:cubicBezTo>
                        <a:pt x="563453" y="333172"/>
                        <a:pt x="677777" y="584685"/>
                        <a:pt x="677777" y="943988"/>
                      </a:cubicBezTo>
                      <a:cubicBezTo>
                        <a:pt x="677777" y="1303291"/>
                        <a:pt x="563453" y="1554803"/>
                        <a:pt x="341339" y="1554803"/>
                      </a:cubicBezTo>
                      <a:cubicBezTo>
                        <a:pt x="213949" y="1554803"/>
                        <a:pt x="120857" y="1474777"/>
                        <a:pt x="65328" y="1340855"/>
                      </a:cubicBezTo>
                      <a:cubicBezTo>
                        <a:pt x="145355" y="1579301"/>
                        <a:pt x="293975" y="1772019"/>
                        <a:pt x="478527" y="1883076"/>
                      </a:cubicBezTo>
                      <a:cubicBezTo>
                        <a:pt x="836197" y="1807949"/>
                        <a:pt x="1076277" y="1442113"/>
                        <a:pt x="1076277" y="945621"/>
                      </a:cubicBezTo>
                      <a:cubicBezTo>
                        <a:pt x="1077910" y="431164"/>
                        <a:pt x="823132" y="57162"/>
                        <a:pt x="44423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98000">
                      <a:schemeClr val="accent1">
                        <a:lumMod val="75000"/>
                      </a:schemeClr>
                    </a:gs>
                    <a:gs pos="0">
                      <a:schemeClr val="accent1">
                        <a:lumMod val="90000"/>
                        <a:lumOff val="10000"/>
                      </a:schemeClr>
                    </a:gs>
                  </a:gsLst>
                  <a:lin ang="10800000" scaled="1"/>
                </a:gradFill>
                <a:ln w="16320" cap="flat">
                  <a:noFill/>
                  <a:prstDash val="solid"/>
                  <a:miter/>
                </a:ln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</p:grpSp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3290296" flipH="1">
                <a:off x="8601288" y="1599260"/>
                <a:ext cx="1354241" cy="1190902"/>
              </a:xfrm>
              <a:prstGeom prst="rect">
                <a:avLst/>
              </a:prstGeom>
            </p:spPr>
          </p:pic>
        </p:grpSp>
        <p:grpSp>
          <p:nvGrpSpPr>
            <p:cNvPr id="9" name="组合 8"/>
            <p:cNvGrpSpPr/>
            <p:nvPr/>
          </p:nvGrpSpPr>
          <p:grpSpPr>
            <a:xfrm>
              <a:off x="7956961" y="1066041"/>
              <a:ext cx="688480" cy="923062"/>
              <a:chOff x="5243471" y="864880"/>
              <a:chExt cx="1399649" cy="1876544"/>
            </a:xfrm>
            <a:effectLst>
              <a:outerShdw blurRad="596900" dist="330200" dir="5400000" algn="t" rotWithShape="0">
                <a:schemeClr val="accent1">
                  <a:alpha val="44000"/>
                </a:schemeClr>
              </a:outerShdw>
            </a:effectLst>
          </p:grpSpPr>
          <p:sp>
            <p:nvSpPr>
              <p:cNvPr id="10" name="任意多边形: 形状 9"/>
              <p:cNvSpPr/>
              <p:nvPr/>
            </p:nvSpPr>
            <p:spPr>
              <a:xfrm>
                <a:off x="5243471" y="864880"/>
                <a:ext cx="1399649" cy="1873369"/>
              </a:xfrm>
              <a:custGeom>
                <a:gdLst>
                  <a:gd name="connsiteX0" fmla="*/ 0 w 1399649"/>
                  <a:gd name="connsiteY0" fmla="*/ 1659328 h 1873369"/>
                  <a:gd name="connsiteX1" fmla="*/ 0 w 1399649"/>
                  <a:gd name="connsiteY1" fmla="*/ 1659328 h 1873369"/>
                  <a:gd name="connsiteX2" fmla="*/ 377269 w 1399649"/>
                  <a:gd name="connsiteY2" fmla="*/ 1513974 h 1873369"/>
                  <a:gd name="connsiteX3" fmla="*/ 601017 w 1399649"/>
                  <a:gd name="connsiteY3" fmla="*/ 1545004 h 1873369"/>
                  <a:gd name="connsiteX4" fmla="*/ 1002783 w 1399649"/>
                  <a:gd name="connsiteY4" fmla="*/ 1236330 h 1873369"/>
                  <a:gd name="connsiteX5" fmla="*/ 638580 w 1399649"/>
                  <a:gd name="connsiteY5" fmla="*/ 971752 h 1873369"/>
                  <a:gd name="connsiteX6" fmla="*/ 375635 w 1399649"/>
                  <a:gd name="connsiteY6" fmla="*/ 1037080 h 1873369"/>
                  <a:gd name="connsiteX7" fmla="*/ 375635 w 1399649"/>
                  <a:gd name="connsiteY7" fmla="*/ 1037080 h 1873369"/>
                  <a:gd name="connsiteX8" fmla="*/ 445863 w 1399649"/>
                  <a:gd name="connsiteY8" fmla="*/ 645113 h 1873369"/>
                  <a:gd name="connsiteX9" fmla="*/ 806800 w 1399649"/>
                  <a:gd name="connsiteY9" fmla="*/ 339705 h 1873369"/>
                  <a:gd name="connsiteX10" fmla="*/ 432797 w 1399649"/>
                  <a:gd name="connsiteY10" fmla="*/ 339705 h 1873369"/>
                  <a:gd name="connsiteX11" fmla="*/ 93092 w 1399649"/>
                  <a:gd name="connsiteY11" fmla="*/ 0 h 1873369"/>
                  <a:gd name="connsiteX12" fmla="*/ 93092 w 1399649"/>
                  <a:gd name="connsiteY12" fmla="*/ 0 h 1873369"/>
                  <a:gd name="connsiteX13" fmla="*/ 1296759 w 1399649"/>
                  <a:gd name="connsiteY13" fmla="*/ 0 h 1873369"/>
                  <a:gd name="connsiteX14" fmla="*/ 1296759 w 1399649"/>
                  <a:gd name="connsiteY14" fmla="*/ 0 h 1873369"/>
                  <a:gd name="connsiteX15" fmla="*/ 1050146 w 1399649"/>
                  <a:gd name="connsiteY15" fmla="*/ 543855 h 1873369"/>
                  <a:gd name="connsiteX16" fmla="*/ 857428 w 1399649"/>
                  <a:gd name="connsiteY16" fmla="*/ 712074 h 1873369"/>
                  <a:gd name="connsiteX17" fmla="*/ 1006049 w 1399649"/>
                  <a:gd name="connsiteY17" fmla="*/ 739838 h 1873369"/>
                  <a:gd name="connsiteX18" fmla="*/ 1399650 w 1399649"/>
                  <a:gd name="connsiteY18" fmla="*/ 1249396 h 1873369"/>
                  <a:gd name="connsiteX19" fmla="*/ 635314 w 1399649"/>
                  <a:gd name="connsiteY19" fmla="*/ 1873277 h 1873369"/>
                  <a:gd name="connsiteX20" fmla="*/ 0 w 1399649"/>
                  <a:gd name="connsiteY20" fmla="*/ 1659328 h 187336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399649" h="1873368">
                    <a:moveTo>
                      <a:pt x="0" y="1659328"/>
                    </a:moveTo>
                    <a:lnTo>
                      <a:pt x="0" y="1659328"/>
                    </a:lnTo>
                    <a:cubicBezTo>
                      <a:pt x="78394" y="1531939"/>
                      <a:pt x="233547" y="1471510"/>
                      <a:pt x="377269" y="1513974"/>
                    </a:cubicBezTo>
                    <a:cubicBezTo>
                      <a:pt x="450762" y="1535205"/>
                      <a:pt x="527523" y="1545004"/>
                      <a:pt x="601017" y="1545004"/>
                    </a:cubicBezTo>
                    <a:cubicBezTo>
                      <a:pt x="841096" y="1545004"/>
                      <a:pt x="1002783" y="1425781"/>
                      <a:pt x="1002783" y="1236330"/>
                    </a:cubicBezTo>
                    <a:cubicBezTo>
                      <a:pt x="1002783" y="1090976"/>
                      <a:pt x="868861" y="971752"/>
                      <a:pt x="638580" y="971752"/>
                    </a:cubicBezTo>
                    <a:cubicBezTo>
                      <a:pt x="543855" y="971752"/>
                      <a:pt x="467094" y="986451"/>
                      <a:pt x="375635" y="1037080"/>
                    </a:cubicBezTo>
                    <a:lnTo>
                      <a:pt x="375635" y="1037080"/>
                    </a:lnTo>
                    <a:cubicBezTo>
                      <a:pt x="300509" y="906424"/>
                      <a:pt x="329906" y="741471"/>
                      <a:pt x="445863" y="645113"/>
                    </a:cubicBezTo>
                    <a:lnTo>
                      <a:pt x="806800" y="339705"/>
                    </a:lnTo>
                    <a:lnTo>
                      <a:pt x="432797" y="339705"/>
                    </a:lnTo>
                    <a:cubicBezTo>
                      <a:pt x="244980" y="339705"/>
                      <a:pt x="93092" y="187818"/>
                      <a:pt x="93092" y="0"/>
                    </a:cubicBezTo>
                    <a:lnTo>
                      <a:pt x="93092" y="0"/>
                    </a:lnTo>
                    <a:lnTo>
                      <a:pt x="1296759" y="0"/>
                    </a:lnTo>
                    <a:lnTo>
                      <a:pt x="1296759" y="0"/>
                    </a:lnTo>
                    <a:cubicBezTo>
                      <a:pt x="1296759" y="209049"/>
                      <a:pt x="1206933" y="406666"/>
                      <a:pt x="1050146" y="543855"/>
                    </a:cubicBezTo>
                    <a:lnTo>
                      <a:pt x="857428" y="712074"/>
                    </a:lnTo>
                    <a:cubicBezTo>
                      <a:pt x="908057" y="715340"/>
                      <a:pt x="957053" y="726773"/>
                      <a:pt x="1006049" y="739838"/>
                    </a:cubicBezTo>
                    <a:cubicBezTo>
                      <a:pt x="1234697" y="805166"/>
                      <a:pt x="1399650" y="988084"/>
                      <a:pt x="1399650" y="1249396"/>
                    </a:cubicBezTo>
                    <a:cubicBezTo>
                      <a:pt x="1399650" y="1669127"/>
                      <a:pt x="1051779" y="1873277"/>
                      <a:pt x="635314" y="1873277"/>
                    </a:cubicBezTo>
                    <a:cubicBezTo>
                      <a:pt x="367469" y="1876543"/>
                      <a:pt x="145355" y="1793250"/>
                      <a:pt x="0" y="1659328"/>
                    </a:cubicBezTo>
                    <a:close/>
                  </a:path>
                </a:pathLst>
              </a:custGeom>
              <a:gradFill flip="none" rotWithShape="1">
                <a:gsLst>
                  <a:gs pos="98000">
                    <a:schemeClr val="accent1"/>
                  </a:gs>
                  <a:gs pos="0">
                    <a:schemeClr val="accent1">
                      <a:lumMod val="75000"/>
                      <a:lumOff val="25000"/>
                    </a:schemeClr>
                  </a:gs>
                </a:gsLst>
                <a:lin ang="5400000" scaled="1"/>
              </a:gradFill>
              <a:ln w="1632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11" name="任意多边形: 形状 10"/>
              <p:cNvSpPr/>
              <p:nvPr/>
            </p:nvSpPr>
            <p:spPr>
              <a:xfrm>
                <a:off x="5338196" y="864880"/>
                <a:ext cx="780894" cy="339704"/>
              </a:xfrm>
              <a:custGeom>
                <a:gdLst>
                  <a:gd name="connsiteX0" fmla="*/ 0 w 780894"/>
                  <a:gd name="connsiteY0" fmla="*/ 0 h 339704"/>
                  <a:gd name="connsiteX1" fmla="*/ 339705 w 780894"/>
                  <a:gd name="connsiteY1" fmla="*/ 339705 h 339704"/>
                  <a:gd name="connsiteX2" fmla="*/ 713707 w 780894"/>
                  <a:gd name="connsiteY2" fmla="*/ 339705 h 339704"/>
                  <a:gd name="connsiteX3" fmla="*/ 713707 w 780894"/>
                  <a:gd name="connsiteY3" fmla="*/ 339705 h 339704"/>
                  <a:gd name="connsiteX4" fmla="*/ 586318 w 780894"/>
                  <a:gd name="connsiteY4" fmla="*/ 0 h 339704"/>
                  <a:gd name="connsiteX5" fmla="*/ 0 w 780894"/>
                  <a:gd name="connsiteY5" fmla="*/ 0 h 339704"/>
                  <a:gd name="connsiteX6" fmla="*/ 0 w 780894"/>
                  <a:gd name="connsiteY6" fmla="*/ 0 h 33970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80894" h="339704">
                    <a:moveTo>
                      <a:pt x="0" y="0"/>
                    </a:moveTo>
                    <a:cubicBezTo>
                      <a:pt x="0" y="187818"/>
                      <a:pt x="151887" y="339705"/>
                      <a:pt x="339705" y="339705"/>
                    </a:cubicBezTo>
                    <a:lnTo>
                      <a:pt x="713707" y="339705"/>
                    </a:lnTo>
                    <a:lnTo>
                      <a:pt x="713707" y="339705"/>
                    </a:lnTo>
                    <a:cubicBezTo>
                      <a:pt x="849262" y="222115"/>
                      <a:pt x="765969" y="0"/>
                      <a:pt x="586318" y="0"/>
                    </a:cubicBez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98000">
                    <a:schemeClr val="accent1">
                      <a:lumMod val="75000"/>
                    </a:schemeClr>
                  </a:gs>
                  <a:gs pos="0">
                    <a:schemeClr val="accent1">
                      <a:lumMod val="90000"/>
                      <a:lumOff val="10000"/>
                    </a:schemeClr>
                  </a:gs>
                </a:gsLst>
                <a:lin ang="0" scaled="1"/>
              </a:gradFill>
              <a:ln w="1632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20" name="任意多边形: 形状 19"/>
              <p:cNvSpPr/>
              <p:nvPr/>
            </p:nvSpPr>
            <p:spPr>
              <a:xfrm>
                <a:off x="5243471" y="1819493"/>
                <a:ext cx="1399649" cy="921931"/>
              </a:xfrm>
              <a:custGeom>
                <a:gdLst>
                  <a:gd name="connsiteX0" fmla="*/ 1399650 w 1399649"/>
                  <a:gd name="connsiteY0" fmla="*/ 296417 h 921931"/>
                  <a:gd name="connsiteX1" fmla="*/ 638580 w 1399649"/>
                  <a:gd name="connsiteY1" fmla="*/ 17140 h 921931"/>
                  <a:gd name="connsiteX2" fmla="*/ 1002783 w 1399649"/>
                  <a:gd name="connsiteY2" fmla="*/ 281718 h 921931"/>
                  <a:gd name="connsiteX3" fmla="*/ 601017 w 1399649"/>
                  <a:gd name="connsiteY3" fmla="*/ 590392 h 921931"/>
                  <a:gd name="connsiteX4" fmla="*/ 377269 w 1399649"/>
                  <a:gd name="connsiteY4" fmla="*/ 559361 h 921931"/>
                  <a:gd name="connsiteX5" fmla="*/ 0 w 1399649"/>
                  <a:gd name="connsiteY5" fmla="*/ 704716 h 921931"/>
                  <a:gd name="connsiteX6" fmla="*/ 635314 w 1399649"/>
                  <a:gd name="connsiteY6" fmla="*/ 921931 h 921931"/>
                  <a:gd name="connsiteX7" fmla="*/ 1399650 w 1399649"/>
                  <a:gd name="connsiteY7" fmla="*/ 296417 h 921931"/>
                  <a:gd name="connsiteX8" fmla="*/ 1399650 w 1399649"/>
                  <a:gd name="connsiteY8" fmla="*/ 296417 h 921931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99649" h="921931">
                    <a:moveTo>
                      <a:pt x="1399650" y="296417"/>
                    </a:moveTo>
                    <a:cubicBezTo>
                      <a:pt x="1128539" y="-103717"/>
                      <a:pt x="638580" y="17140"/>
                      <a:pt x="638580" y="17140"/>
                    </a:cubicBezTo>
                    <a:cubicBezTo>
                      <a:pt x="868861" y="17140"/>
                      <a:pt x="1002783" y="136363"/>
                      <a:pt x="1002783" y="281718"/>
                    </a:cubicBezTo>
                    <a:cubicBezTo>
                      <a:pt x="1002783" y="469535"/>
                      <a:pt x="841096" y="590392"/>
                      <a:pt x="601017" y="590392"/>
                    </a:cubicBezTo>
                    <a:cubicBezTo>
                      <a:pt x="527523" y="590392"/>
                      <a:pt x="450762" y="580593"/>
                      <a:pt x="377269" y="559361"/>
                    </a:cubicBezTo>
                    <a:cubicBezTo>
                      <a:pt x="233547" y="516898"/>
                      <a:pt x="78394" y="577327"/>
                      <a:pt x="0" y="704716"/>
                    </a:cubicBezTo>
                    <a:cubicBezTo>
                      <a:pt x="145355" y="838638"/>
                      <a:pt x="367469" y="921931"/>
                      <a:pt x="635314" y="921931"/>
                    </a:cubicBezTo>
                    <a:cubicBezTo>
                      <a:pt x="1051779" y="921931"/>
                      <a:pt x="1399650" y="716148"/>
                      <a:pt x="1399650" y="296417"/>
                    </a:cubicBezTo>
                    <a:cubicBezTo>
                      <a:pt x="1399650" y="296417"/>
                      <a:pt x="1399650" y="296417"/>
                      <a:pt x="1399650" y="296417"/>
                    </a:cubicBezTo>
                    <a:close/>
                  </a:path>
                </a:pathLst>
              </a:custGeom>
              <a:gradFill flip="none" rotWithShape="1">
                <a:gsLst>
                  <a:gs pos="98000">
                    <a:schemeClr val="accent1">
                      <a:lumMod val="75000"/>
                    </a:schemeClr>
                  </a:gs>
                  <a:gs pos="0">
                    <a:schemeClr val="accent1">
                      <a:lumMod val="90000"/>
                      <a:lumOff val="10000"/>
                    </a:schemeClr>
                  </a:gs>
                </a:gsLst>
                <a:lin ang="0" scaled="1"/>
              </a:gradFill>
              <a:ln w="1632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矩形: 圆角 13"/>
          <p:cNvSpPr/>
          <p:nvPr/>
        </p:nvSpPr>
        <p:spPr>
          <a:xfrm>
            <a:off x="1374674" y="1392638"/>
            <a:ext cx="10442575" cy="4919016"/>
          </a:xfrm>
          <a:prstGeom prst="roundRect">
            <a:avLst>
              <a:gd name="adj" fmla="val 2370"/>
            </a:avLst>
          </a:prstGeom>
          <a:solidFill>
            <a:schemeClr val="bg1"/>
          </a:solidFill>
          <a:ln w="28575">
            <a:noFill/>
          </a:ln>
          <a:effectLst>
            <a:outerShdw blurRad="393700" dist="393700" dir="5400000" sx="96000" sy="96000" algn="t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" panose="020b0500000000000000" pitchFamily="34" charset="-122"/>
              <a:ea typeface="思源黑体 Medium" panose="020b06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36578" y="502936"/>
            <a:ext cx="27995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rPr>
              <a:t>（一）称谓礼仪</a:t>
            </a:r>
            <a:endParaRPr lang="zh-CN" altLang="en-US" sz="2800">
              <a:latin typeface="思源黑体" panose="020b0500000000000000" pitchFamily="34" charset="-122"/>
              <a:ea typeface="思源黑体 Medium" panose="020b06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505409" y="1201927"/>
            <a:ext cx="7137219" cy="58124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indent="457200" algn="l" defTabSz="914400" rtl="0" eaLnBrk="1" latinLnBrk="0" hangingPunct="1">
              <a:lnSpc>
                <a:spcPct val="15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rPr>
              <a:t>称谓礼仪的要求可概括为</a:t>
            </a:r>
            <a:r>
              <a:rPr lang="zh-CN" altLang="en-US" sz="2400">
                <a:solidFill>
                  <a:schemeClr val="accent1">
                    <a:lumMod val="75000"/>
                  </a:schemeClr>
                </a:solidFill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rPr>
              <a:t>“称谓得体，有礼有序”</a:t>
            </a:r>
            <a:endParaRPr lang="en-US" altLang="zh-CN">
              <a:latin typeface="思源黑体" panose="020b0500000000000000" pitchFamily="34" charset="-122"/>
              <a:ea typeface="思源黑体 Medium" panose="020b0600000000000000" pitchFamily="34" charset="-122"/>
              <a:sym typeface="思源黑体" panose="020b0500000000000000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60945" y="393265"/>
            <a:ext cx="455286" cy="610413"/>
            <a:chOff x="5243471" y="864880"/>
            <a:chExt cx="1399649" cy="1876544"/>
          </a:xfrm>
          <a:effectLst>
            <a:outerShdw blurRad="596900" dist="330200" dir="5400000" algn="t" rotWithShape="0">
              <a:schemeClr val="accent1">
                <a:alpha val="44000"/>
              </a:schemeClr>
            </a:outerShdw>
          </a:effectLst>
        </p:grpSpPr>
        <p:sp>
          <p:nvSpPr>
            <p:cNvPr id="5" name="任意多边形: 形状 4"/>
            <p:cNvSpPr/>
            <p:nvPr/>
          </p:nvSpPr>
          <p:spPr>
            <a:xfrm>
              <a:off x="5243471" y="864880"/>
              <a:ext cx="1399649" cy="1873369"/>
            </a:xfrm>
            <a:custGeom>
              <a:gdLst>
                <a:gd name="connsiteX0" fmla="*/ 0 w 1399649"/>
                <a:gd name="connsiteY0" fmla="*/ 1659328 h 1873369"/>
                <a:gd name="connsiteX1" fmla="*/ 0 w 1399649"/>
                <a:gd name="connsiteY1" fmla="*/ 1659328 h 1873369"/>
                <a:gd name="connsiteX2" fmla="*/ 377269 w 1399649"/>
                <a:gd name="connsiteY2" fmla="*/ 1513974 h 1873369"/>
                <a:gd name="connsiteX3" fmla="*/ 601017 w 1399649"/>
                <a:gd name="connsiteY3" fmla="*/ 1545004 h 1873369"/>
                <a:gd name="connsiteX4" fmla="*/ 1002783 w 1399649"/>
                <a:gd name="connsiteY4" fmla="*/ 1236330 h 1873369"/>
                <a:gd name="connsiteX5" fmla="*/ 638580 w 1399649"/>
                <a:gd name="connsiteY5" fmla="*/ 971752 h 1873369"/>
                <a:gd name="connsiteX6" fmla="*/ 375635 w 1399649"/>
                <a:gd name="connsiteY6" fmla="*/ 1037080 h 1873369"/>
                <a:gd name="connsiteX7" fmla="*/ 375635 w 1399649"/>
                <a:gd name="connsiteY7" fmla="*/ 1037080 h 1873369"/>
                <a:gd name="connsiteX8" fmla="*/ 445863 w 1399649"/>
                <a:gd name="connsiteY8" fmla="*/ 645113 h 1873369"/>
                <a:gd name="connsiteX9" fmla="*/ 806800 w 1399649"/>
                <a:gd name="connsiteY9" fmla="*/ 339705 h 1873369"/>
                <a:gd name="connsiteX10" fmla="*/ 432797 w 1399649"/>
                <a:gd name="connsiteY10" fmla="*/ 339705 h 1873369"/>
                <a:gd name="connsiteX11" fmla="*/ 93092 w 1399649"/>
                <a:gd name="connsiteY11" fmla="*/ 0 h 1873369"/>
                <a:gd name="connsiteX12" fmla="*/ 93092 w 1399649"/>
                <a:gd name="connsiteY12" fmla="*/ 0 h 1873369"/>
                <a:gd name="connsiteX13" fmla="*/ 1296759 w 1399649"/>
                <a:gd name="connsiteY13" fmla="*/ 0 h 1873369"/>
                <a:gd name="connsiteX14" fmla="*/ 1296759 w 1399649"/>
                <a:gd name="connsiteY14" fmla="*/ 0 h 1873369"/>
                <a:gd name="connsiteX15" fmla="*/ 1050146 w 1399649"/>
                <a:gd name="connsiteY15" fmla="*/ 543855 h 1873369"/>
                <a:gd name="connsiteX16" fmla="*/ 857428 w 1399649"/>
                <a:gd name="connsiteY16" fmla="*/ 712074 h 1873369"/>
                <a:gd name="connsiteX17" fmla="*/ 1006049 w 1399649"/>
                <a:gd name="connsiteY17" fmla="*/ 739838 h 1873369"/>
                <a:gd name="connsiteX18" fmla="*/ 1399650 w 1399649"/>
                <a:gd name="connsiteY18" fmla="*/ 1249396 h 1873369"/>
                <a:gd name="connsiteX19" fmla="*/ 635314 w 1399649"/>
                <a:gd name="connsiteY19" fmla="*/ 1873277 h 1873369"/>
                <a:gd name="connsiteX20" fmla="*/ 0 w 1399649"/>
                <a:gd name="connsiteY20" fmla="*/ 1659328 h 187336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99649" h="1873368">
                  <a:moveTo>
                    <a:pt x="0" y="1659328"/>
                  </a:moveTo>
                  <a:lnTo>
                    <a:pt x="0" y="1659328"/>
                  </a:lnTo>
                  <a:cubicBezTo>
                    <a:pt x="78394" y="1531939"/>
                    <a:pt x="233547" y="1471510"/>
                    <a:pt x="377269" y="1513974"/>
                  </a:cubicBezTo>
                  <a:cubicBezTo>
                    <a:pt x="450762" y="1535205"/>
                    <a:pt x="527523" y="1545004"/>
                    <a:pt x="601017" y="1545004"/>
                  </a:cubicBezTo>
                  <a:cubicBezTo>
                    <a:pt x="841096" y="1545004"/>
                    <a:pt x="1002783" y="1425781"/>
                    <a:pt x="1002783" y="1236330"/>
                  </a:cubicBezTo>
                  <a:cubicBezTo>
                    <a:pt x="1002783" y="1090976"/>
                    <a:pt x="868861" y="971752"/>
                    <a:pt x="638580" y="971752"/>
                  </a:cubicBezTo>
                  <a:cubicBezTo>
                    <a:pt x="543855" y="971752"/>
                    <a:pt x="467094" y="986451"/>
                    <a:pt x="375635" y="1037080"/>
                  </a:cubicBezTo>
                  <a:lnTo>
                    <a:pt x="375635" y="1037080"/>
                  </a:lnTo>
                  <a:cubicBezTo>
                    <a:pt x="300509" y="906424"/>
                    <a:pt x="329906" y="741471"/>
                    <a:pt x="445863" y="645113"/>
                  </a:cubicBezTo>
                  <a:lnTo>
                    <a:pt x="806800" y="339705"/>
                  </a:lnTo>
                  <a:lnTo>
                    <a:pt x="432797" y="339705"/>
                  </a:lnTo>
                  <a:cubicBezTo>
                    <a:pt x="244980" y="339705"/>
                    <a:pt x="93092" y="187818"/>
                    <a:pt x="93092" y="0"/>
                  </a:cubicBezTo>
                  <a:lnTo>
                    <a:pt x="93092" y="0"/>
                  </a:lnTo>
                  <a:lnTo>
                    <a:pt x="1296759" y="0"/>
                  </a:lnTo>
                  <a:lnTo>
                    <a:pt x="1296759" y="0"/>
                  </a:lnTo>
                  <a:cubicBezTo>
                    <a:pt x="1296759" y="209049"/>
                    <a:pt x="1206933" y="406666"/>
                    <a:pt x="1050146" y="543855"/>
                  </a:cubicBezTo>
                  <a:lnTo>
                    <a:pt x="857428" y="712074"/>
                  </a:lnTo>
                  <a:cubicBezTo>
                    <a:pt x="908057" y="715340"/>
                    <a:pt x="957053" y="726773"/>
                    <a:pt x="1006049" y="739838"/>
                  </a:cubicBezTo>
                  <a:cubicBezTo>
                    <a:pt x="1234697" y="805166"/>
                    <a:pt x="1399650" y="988084"/>
                    <a:pt x="1399650" y="1249396"/>
                  </a:cubicBezTo>
                  <a:cubicBezTo>
                    <a:pt x="1399650" y="1669127"/>
                    <a:pt x="1051779" y="1873277"/>
                    <a:pt x="635314" y="1873277"/>
                  </a:cubicBezTo>
                  <a:cubicBezTo>
                    <a:pt x="367469" y="1876543"/>
                    <a:pt x="145355" y="1793250"/>
                    <a:pt x="0" y="1659328"/>
                  </a:cubicBezTo>
                  <a:close/>
                </a:path>
              </a:pathLst>
            </a:custGeom>
            <a:gradFill flip="none" rotWithShape="1">
              <a:gsLst>
                <a:gs pos="98000">
                  <a:schemeClr val="accent1"/>
                </a:gs>
                <a:gs pos="0">
                  <a:schemeClr val="accent1">
                    <a:lumMod val="75000"/>
                    <a:lumOff val="25000"/>
                  </a:schemeClr>
                </a:gs>
              </a:gsLst>
              <a:lin ang="5400000" scaled="1"/>
            </a:gradFill>
            <a:ln w="163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6" name="任意多边形: 形状 5"/>
            <p:cNvSpPr/>
            <p:nvPr/>
          </p:nvSpPr>
          <p:spPr>
            <a:xfrm>
              <a:off x="5338196" y="864880"/>
              <a:ext cx="780894" cy="339704"/>
            </a:xfrm>
            <a:custGeom>
              <a:gdLst>
                <a:gd name="connsiteX0" fmla="*/ 0 w 780894"/>
                <a:gd name="connsiteY0" fmla="*/ 0 h 339704"/>
                <a:gd name="connsiteX1" fmla="*/ 339705 w 780894"/>
                <a:gd name="connsiteY1" fmla="*/ 339705 h 339704"/>
                <a:gd name="connsiteX2" fmla="*/ 713707 w 780894"/>
                <a:gd name="connsiteY2" fmla="*/ 339705 h 339704"/>
                <a:gd name="connsiteX3" fmla="*/ 713707 w 780894"/>
                <a:gd name="connsiteY3" fmla="*/ 339705 h 339704"/>
                <a:gd name="connsiteX4" fmla="*/ 586318 w 780894"/>
                <a:gd name="connsiteY4" fmla="*/ 0 h 339704"/>
                <a:gd name="connsiteX5" fmla="*/ 0 w 780894"/>
                <a:gd name="connsiteY5" fmla="*/ 0 h 339704"/>
                <a:gd name="connsiteX6" fmla="*/ 0 w 780894"/>
                <a:gd name="connsiteY6" fmla="*/ 0 h 33970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80894" h="339704">
                  <a:moveTo>
                    <a:pt x="0" y="0"/>
                  </a:moveTo>
                  <a:cubicBezTo>
                    <a:pt x="0" y="187818"/>
                    <a:pt x="151887" y="339705"/>
                    <a:pt x="339705" y="339705"/>
                  </a:cubicBezTo>
                  <a:lnTo>
                    <a:pt x="713707" y="339705"/>
                  </a:lnTo>
                  <a:lnTo>
                    <a:pt x="713707" y="339705"/>
                  </a:lnTo>
                  <a:cubicBezTo>
                    <a:pt x="849262" y="222115"/>
                    <a:pt x="765969" y="0"/>
                    <a:pt x="586318" y="0"/>
                  </a:cubicBez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chemeClr val="accent1">
                    <a:lumMod val="75000"/>
                  </a:schemeClr>
                </a:gs>
                <a:gs pos="0">
                  <a:schemeClr val="accent1">
                    <a:lumMod val="90000"/>
                    <a:lumOff val="10000"/>
                  </a:schemeClr>
                </a:gs>
              </a:gsLst>
              <a:lin ang="0" scaled="1"/>
            </a:gradFill>
            <a:ln w="163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7" name="任意多边形: 形状 6"/>
            <p:cNvSpPr/>
            <p:nvPr/>
          </p:nvSpPr>
          <p:spPr>
            <a:xfrm>
              <a:off x="5243471" y="1819493"/>
              <a:ext cx="1399649" cy="921931"/>
            </a:xfrm>
            <a:custGeom>
              <a:gdLst>
                <a:gd name="connsiteX0" fmla="*/ 1399650 w 1399649"/>
                <a:gd name="connsiteY0" fmla="*/ 296417 h 921931"/>
                <a:gd name="connsiteX1" fmla="*/ 638580 w 1399649"/>
                <a:gd name="connsiteY1" fmla="*/ 17140 h 921931"/>
                <a:gd name="connsiteX2" fmla="*/ 1002783 w 1399649"/>
                <a:gd name="connsiteY2" fmla="*/ 281718 h 921931"/>
                <a:gd name="connsiteX3" fmla="*/ 601017 w 1399649"/>
                <a:gd name="connsiteY3" fmla="*/ 590392 h 921931"/>
                <a:gd name="connsiteX4" fmla="*/ 377269 w 1399649"/>
                <a:gd name="connsiteY4" fmla="*/ 559361 h 921931"/>
                <a:gd name="connsiteX5" fmla="*/ 0 w 1399649"/>
                <a:gd name="connsiteY5" fmla="*/ 704716 h 921931"/>
                <a:gd name="connsiteX6" fmla="*/ 635314 w 1399649"/>
                <a:gd name="connsiteY6" fmla="*/ 921931 h 921931"/>
                <a:gd name="connsiteX7" fmla="*/ 1399650 w 1399649"/>
                <a:gd name="connsiteY7" fmla="*/ 296417 h 921931"/>
                <a:gd name="connsiteX8" fmla="*/ 1399650 w 1399649"/>
                <a:gd name="connsiteY8" fmla="*/ 296417 h 92193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99649" h="921931">
                  <a:moveTo>
                    <a:pt x="1399650" y="296417"/>
                  </a:moveTo>
                  <a:cubicBezTo>
                    <a:pt x="1128539" y="-103717"/>
                    <a:pt x="638580" y="17140"/>
                    <a:pt x="638580" y="17140"/>
                  </a:cubicBezTo>
                  <a:cubicBezTo>
                    <a:pt x="868861" y="17140"/>
                    <a:pt x="1002783" y="136363"/>
                    <a:pt x="1002783" y="281718"/>
                  </a:cubicBezTo>
                  <a:cubicBezTo>
                    <a:pt x="1002783" y="469535"/>
                    <a:pt x="841096" y="590392"/>
                    <a:pt x="601017" y="590392"/>
                  </a:cubicBezTo>
                  <a:cubicBezTo>
                    <a:pt x="527523" y="590392"/>
                    <a:pt x="450762" y="580593"/>
                    <a:pt x="377269" y="559361"/>
                  </a:cubicBezTo>
                  <a:cubicBezTo>
                    <a:pt x="233547" y="516898"/>
                    <a:pt x="78394" y="577327"/>
                    <a:pt x="0" y="704716"/>
                  </a:cubicBezTo>
                  <a:cubicBezTo>
                    <a:pt x="145355" y="838638"/>
                    <a:pt x="367469" y="921931"/>
                    <a:pt x="635314" y="921931"/>
                  </a:cubicBezTo>
                  <a:cubicBezTo>
                    <a:pt x="1051779" y="921931"/>
                    <a:pt x="1399650" y="716148"/>
                    <a:pt x="1399650" y="296417"/>
                  </a:cubicBezTo>
                  <a:cubicBezTo>
                    <a:pt x="1399650" y="296417"/>
                    <a:pt x="1399650" y="296417"/>
                    <a:pt x="1399650" y="296417"/>
                  </a:cubicBezTo>
                  <a:close/>
                </a:path>
              </a:pathLst>
            </a:custGeom>
            <a:gradFill flip="none" rotWithShape="1">
              <a:gsLst>
                <a:gs pos="98000">
                  <a:schemeClr val="accent1">
                    <a:lumMod val="75000"/>
                  </a:schemeClr>
                </a:gs>
                <a:gs pos="0">
                  <a:schemeClr val="accent1">
                    <a:lumMod val="90000"/>
                    <a:lumOff val="10000"/>
                  </a:schemeClr>
                </a:gs>
              </a:gsLst>
              <a:lin ang="0" scaled="1"/>
            </a:gradFill>
            <a:ln w="163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46817" y="1973887"/>
            <a:ext cx="5953600" cy="3974420"/>
            <a:chOff x="546817" y="1973887"/>
            <a:chExt cx="5953600" cy="3974420"/>
          </a:xfrm>
        </p:grpSpPr>
        <p:sp>
          <p:nvSpPr>
            <p:cNvPr id="26" name="矩形 25"/>
            <p:cNvSpPr/>
            <p:nvPr/>
          </p:nvSpPr>
          <p:spPr>
            <a:xfrm>
              <a:off x="1092028" y="4722849"/>
              <a:ext cx="54083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rPr>
                <a:t>在对方身份不明的情况下，采用以职位相称“某同学”</a:t>
              </a:r>
              <a:endParaRPr lang="en-US" altLang="zh-CN">
                <a:solidFill>
                  <a:schemeClr val="bg2">
                    <a:lumMod val="50000"/>
                  </a:schemeClr>
                </a:solidFill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546817" y="1973887"/>
              <a:ext cx="5535033" cy="3974420"/>
              <a:chOff x="391280" y="1896841"/>
              <a:chExt cx="5535033" cy="3974420"/>
            </a:xfrm>
          </p:grpSpPr>
          <p:sp>
            <p:nvSpPr>
              <p:cNvPr id="49" name="矩形: 圆角 48"/>
              <p:cNvSpPr/>
              <p:nvPr/>
            </p:nvSpPr>
            <p:spPr>
              <a:xfrm>
                <a:off x="660694" y="2106894"/>
                <a:ext cx="1866900" cy="497248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1">
                      <a:lumMod val="75000"/>
                      <a:alpha val="35000"/>
                    </a:schemeClr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177800" dist="101600" dir="5400000" sx="92000" sy="92000" algn="t" rotWithShape="0">
                  <a:schemeClr val="tx2">
                    <a:lumMod val="75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16" name="矩形: 圆角 15"/>
              <p:cNvSpPr/>
              <p:nvPr/>
            </p:nvSpPr>
            <p:spPr>
              <a:xfrm>
                <a:off x="5745820" y="1896841"/>
                <a:ext cx="180493" cy="3974420"/>
              </a:xfrm>
              <a:prstGeom prst="roundRect">
                <a:avLst>
                  <a:gd name="adj" fmla="val 19041"/>
                </a:avLst>
              </a:prstGeom>
              <a:solidFill>
                <a:schemeClr val="bg1">
                  <a:lumMod val="95000"/>
                </a:schemeClr>
              </a:solidFill>
              <a:ln w="28575">
                <a:noFill/>
              </a:ln>
              <a:effectLst>
                <a:outerShdw blurRad="330200" dist="101600" algn="l" rotWithShape="0">
                  <a:schemeClr val="accent1">
                    <a:alpha val="1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391280" y="2144471"/>
                <a:ext cx="19002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defRPr sz="1800" b="1" kern="1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POSans-S R" panose="00020600040101010101" pitchFamily="18" charset="-122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6F6A7E"/>
                    </a:solidFill>
                    <a:effectLst/>
                    <a:uLnTx/>
                    <a:uFillTx/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rPr>
                  <a:t>1</a:t>
                </a:r>
                <a:r>
                  <a:rPr kumimoji="0" lang="zh-CN" alt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6F6A7E"/>
                    </a:solidFill>
                    <a:effectLst/>
                    <a:uLnTx/>
                    <a:uFillTx/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rPr>
                  <a:t>、得体</a:t>
                </a:r>
                <a:endPara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6F6A7E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953662" y="3827898"/>
                <a:ext cx="440439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1600">
                    <a:solidFill>
                      <a:schemeClr val="bg2">
                        <a:lumMod val="50000"/>
                      </a:schemeClr>
                    </a:solidFill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rPr>
                  <a:t>可以对方的职位相称，也可以对方的身份相称。</a:t>
                </a:r>
                <a:endParaRPr lang="zh-CN" altLang="en-US" sz="1600">
                  <a:solidFill>
                    <a:schemeClr val="bg2">
                      <a:lumMod val="50000"/>
                    </a:schemeClr>
                  </a:solidFill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966651" y="4266991"/>
                <a:ext cx="436551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2">
                        <a:lumMod val="50000"/>
                      </a:schemeClr>
                    </a:solidFill>
                    <a:effectLst/>
                    <a:uLnTx/>
                    <a:uFillTx/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rPr>
                  <a:t>而团委中通常用到的是“某部长，你好”。</a:t>
                </a: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644501" y="2815818"/>
                <a:ext cx="376618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rPr>
                  <a:t>称谓应符合身份。</a:t>
                </a:r>
                <a:endParaRPr lang="en-US" altLang="zh-CN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grpSp>
            <p:nvGrpSpPr>
              <p:cNvPr id="40" name="组合 39"/>
              <p:cNvGrpSpPr/>
              <p:nvPr/>
            </p:nvGrpSpPr>
            <p:grpSpPr>
              <a:xfrm>
                <a:off x="756304" y="3917605"/>
                <a:ext cx="138836" cy="1449571"/>
                <a:chOff x="1897294" y="3944311"/>
                <a:chExt cx="138836" cy="1449571"/>
              </a:xfrm>
            </p:grpSpPr>
            <p:sp>
              <p:nvSpPr>
                <p:cNvPr id="21" name="椭圆 20"/>
                <p:cNvSpPr/>
                <p:nvPr/>
              </p:nvSpPr>
              <p:spPr>
                <a:xfrm>
                  <a:off x="1897294" y="3944311"/>
                  <a:ext cx="135780" cy="135780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chemeClr val="accent1"/>
                    </a:gs>
                    <a:gs pos="2000">
                      <a:schemeClr val="accent1">
                        <a:lumMod val="60000"/>
                        <a:lumOff val="40000"/>
                      </a:schemeClr>
                    </a:gs>
                  </a:gsLst>
                  <a:lin ang="8100000" scaled="1"/>
                </a:gradFill>
                <a:ln w="34925">
                  <a:noFill/>
                </a:ln>
                <a:effectLst>
                  <a:outerShdw blurRad="152400" dist="38100" dir="8100000" sx="99000" sy="99000" algn="tr" rotWithShape="0">
                    <a:schemeClr val="accent1">
                      <a:alpha val="4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2">
                        <a:lumMod val="25000"/>
                      </a:schemeClr>
                    </a:solidFill>
                    <a:effectLst/>
                    <a:uLnTx/>
                    <a:uFillTx/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23" name="椭圆 22"/>
                <p:cNvSpPr/>
                <p:nvPr/>
              </p:nvSpPr>
              <p:spPr>
                <a:xfrm>
                  <a:off x="1899894" y="4382241"/>
                  <a:ext cx="135780" cy="135780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chemeClr val="accent1"/>
                    </a:gs>
                    <a:gs pos="2000">
                      <a:schemeClr val="accent1">
                        <a:lumMod val="60000"/>
                        <a:lumOff val="40000"/>
                      </a:schemeClr>
                    </a:gs>
                  </a:gsLst>
                  <a:lin ang="8100000" scaled="1"/>
                </a:gradFill>
                <a:ln w="34925">
                  <a:noFill/>
                </a:ln>
                <a:effectLst>
                  <a:outerShdw blurRad="152400" dist="38100" dir="8100000" sx="99000" sy="99000" algn="tr" rotWithShape="0">
                    <a:schemeClr val="accent1">
                      <a:alpha val="4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2">
                        <a:lumMod val="25000"/>
                      </a:schemeClr>
                    </a:solidFill>
                    <a:effectLst/>
                    <a:uLnTx/>
                    <a:uFillTx/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25" name="椭圆 24"/>
                <p:cNvSpPr/>
                <p:nvPr/>
              </p:nvSpPr>
              <p:spPr>
                <a:xfrm>
                  <a:off x="1900350" y="4820171"/>
                  <a:ext cx="135780" cy="135780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chemeClr val="accent1"/>
                    </a:gs>
                    <a:gs pos="2000">
                      <a:schemeClr val="accent1">
                        <a:lumMod val="60000"/>
                        <a:lumOff val="40000"/>
                      </a:schemeClr>
                    </a:gs>
                  </a:gsLst>
                  <a:lin ang="8100000" scaled="1"/>
                </a:gradFill>
                <a:ln w="34925">
                  <a:noFill/>
                </a:ln>
                <a:effectLst>
                  <a:outerShdw blurRad="152400" dist="38100" dir="8100000" sx="99000" sy="99000" algn="tr" rotWithShape="0">
                    <a:schemeClr val="accent1">
                      <a:alpha val="4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2">
                        <a:lumMod val="25000"/>
                      </a:schemeClr>
                    </a:solidFill>
                    <a:effectLst/>
                    <a:uLnTx/>
                    <a:uFillTx/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28" name="椭圆 27"/>
                <p:cNvSpPr/>
                <p:nvPr/>
              </p:nvSpPr>
              <p:spPr>
                <a:xfrm>
                  <a:off x="1900350" y="5258102"/>
                  <a:ext cx="135780" cy="135780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chemeClr val="accent1"/>
                    </a:gs>
                    <a:gs pos="2000">
                      <a:schemeClr val="accent1">
                        <a:lumMod val="60000"/>
                        <a:lumOff val="40000"/>
                      </a:schemeClr>
                    </a:gs>
                  </a:gsLst>
                  <a:lin ang="8100000" scaled="1"/>
                </a:gradFill>
                <a:ln w="34925">
                  <a:noFill/>
                </a:ln>
                <a:effectLst>
                  <a:outerShdw blurRad="152400" dist="38100" dir="8100000" sx="99000" sy="99000" algn="tr" rotWithShape="0">
                    <a:schemeClr val="accent1">
                      <a:alpha val="4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2">
                        <a:lumMod val="25000"/>
                      </a:schemeClr>
                    </a:solidFill>
                    <a:effectLst/>
                    <a:uLnTx/>
                    <a:uFillTx/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</p:grpSp>
          <p:sp>
            <p:nvSpPr>
              <p:cNvPr id="29" name="矩形 28"/>
              <p:cNvSpPr/>
              <p:nvPr/>
            </p:nvSpPr>
            <p:spPr>
              <a:xfrm>
                <a:off x="953662" y="5102022"/>
                <a:ext cx="427062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1600">
                    <a:solidFill>
                      <a:schemeClr val="bg2">
                        <a:lumMod val="50000"/>
                      </a:schemeClr>
                    </a:solidFill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rPr>
                  <a:t>对年长者称呼要恭敬，不可直呼其名。</a:t>
                </a:r>
                <a:endParaRPr lang="zh-CN" altLang="en-US" sz="1600">
                  <a:solidFill>
                    <a:schemeClr val="bg2">
                      <a:lumMod val="50000"/>
                    </a:schemeClr>
                  </a:solidFill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46" name="标题 1"/>
              <p:cNvSpPr txBox="1"/>
              <p:nvPr/>
            </p:nvSpPr>
            <p:spPr>
              <a:xfrm>
                <a:off x="624457" y="2976955"/>
                <a:ext cx="2465492" cy="461664"/>
              </a:xfrm>
              <a:prstGeom prst="rect">
                <a:avLst/>
              </a:prstGeom>
            </p:spPr>
            <p:txBody>
              <a:bodyPr vert="horz" lIns="91440" tIns="45720" rIns="91440" bIns="45720" rtlCol="0" anchor="b">
                <a:no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60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altLang="zh-CN" sz="1400" spc="100">
                    <a:solidFill>
                      <a:schemeClr val="bg1">
                        <a:lumMod val="50000"/>
                      </a:schemeClr>
                    </a:solidFill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rPr>
                  <a:t>Student Union Training</a:t>
                </a:r>
                <a:endParaRPr lang="zh-CN" altLang="en-US" sz="1400" spc="100">
                  <a:solidFill>
                    <a:schemeClr val="bg1">
                      <a:lumMod val="50000"/>
                    </a:schemeClr>
                  </a:solidFill>
                  <a:latin typeface="思源黑体" panose="020b0500000000000000" pitchFamily="34" charset="-122"/>
                  <a:ea typeface="思源黑体 Medium" panose="020b0600000000000000" pitchFamily="34" charset="-122"/>
                  <a:cs typeface="阿里巴巴普惠体" panose="00020600040101010101" pitchFamily="18" charset="-122"/>
                  <a:sym typeface="思源黑体" panose="020b0500000000000000" pitchFamily="34" charset="-122"/>
                </a:endParaRPr>
              </a:p>
            </p:txBody>
          </p:sp>
          <p:cxnSp>
            <p:nvCxnSpPr>
              <p:cNvPr id="47" name="直接连接符 46"/>
              <p:cNvCxnSpPr/>
              <p:nvPr/>
            </p:nvCxnSpPr>
            <p:spPr>
              <a:xfrm>
                <a:off x="660694" y="3545322"/>
                <a:ext cx="2686050" cy="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3" name="组合 62"/>
          <p:cNvGrpSpPr/>
          <p:nvPr/>
        </p:nvGrpSpPr>
        <p:grpSpPr>
          <a:xfrm>
            <a:off x="5655177" y="1783176"/>
            <a:ext cx="6357129" cy="4788866"/>
            <a:chOff x="5655177" y="1783176"/>
            <a:chExt cx="6357129" cy="4788866"/>
          </a:xfrm>
        </p:grpSpPr>
        <p:sp>
          <p:nvSpPr>
            <p:cNvPr id="15" name="矩形 14"/>
            <p:cNvSpPr/>
            <p:nvPr/>
          </p:nvSpPr>
          <p:spPr>
            <a:xfrm>
              <a:off x="5922375" y="1783176"/>
              <a:ext cx="5016536" cy="4788866"/>
            </a:xfrm>
            <a:prstGeom prst="rect">
              <a:avLst/>
            </a:prstGeom>
            <a:blipFill dpi="0" rotWithShape="1">
              <a:blip r:embed="rId2">
                <a:alphaModFix amt="21000"/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artisticBlur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a:blip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5655177" y="2224109"/>
              <a:ext cx="6357129" cy="3326218"/>
              <a:chOff x="6135656" y="2117092"/>
              <a:chExt cx="6357129" cy="3326218"/>
            </a:xfrm>
          </p:grpSpPr>
          <p:sp>
            <p:nvSpPr>
              <p:cNvPr id="48" name="矩形: 圆角 47"/>
              <p:cNvSpPr/>
              <p:nvPr/>
            </p:nvSpPr>
            <p:spPr>
              <a:xfrm>
                <a:off x="6616940" y="2117092"/>
                <a:ext cx="1866900" cy="497248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4">
                      <a:lumMod val="20000"/>
                      <a:lumOff val="80000"/>
                    </a:schemeClr>
                  </a:gs>
                  <a:gs pos="100000">
                    <a:schemeClr val="accent4">
                      <a:lumMod val="40000"/>
                      <a:lumOff val="60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177800" dist="101600" dir="5400000" sx="92000" sy="92000" algn="t" rotWithShape="0">
                  <a:schemeClr val="accent1"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6404450" y="2129915"/>
                <a:ext cx="192252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defRPr sz="1800" b="1" kern="1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POSans-S R" panose="00020600040101010101" pitchFamily="18" charset="-122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CA865F"/>
                    </a:solidFill>
                    <a:effectLst/>
                    <a:uLnTx/>
                    <a:uFillTx/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rPr>
                  <a:t>2</a:t>
                </a:r>
                <a:r>
                  <a:rPr kumimoji="0" lang="zh-CN" alt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CA865F"/>
                    </a:solidFill>
                    <a:effectLst/>
                    <a:uLnTx/>
                    <a:uFillTx/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rPr>
                  <a:t>、有序</a:t>
                </a:r>
                <a:endPara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CA865F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6881203" y="3748328"/>
                <a:ext cx="332387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2">
                        <a:lumMod val="50000"/>
                      </a:schemeClr>
                    </a:solidFill>
                    <a:effectLst/>
                    <a:uLnTx/>
                    <a:uFillTx/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rPr>
                  <a:t>即长辈，地位高者，女士优先</a:t>
                </a: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6866123" y="4162116"/>
                <a:ext cx="562666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2">
                        <a:lumMod val="50000"/>
                      </a:schemeClr>
                    </a:solidFill>
                    <a:effectLst/>
                    <a:uLnTx/>
                    <a:uFillTx/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rPr>
                  <a:t>称呼时可借助的声调、热情的笑容和谦恭的体态表示尊敬</a:t>
                </a: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6846698" y="4606381"/>
                <a:ext cx="526165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2">
                        <a:lumMod val="50000"/>
                      </a:schemeClr>
                    </a:solidFill>
                    <a:effectLst/>
                    <a:uLnTx/>
                    <a:uFillTx/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rPr>
                  <a:t>对同辈人，则可称呼其姓名，有时甚至可以去姓称名</a:t>
                </a: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grpSp>
            <p:nvGrpSpPr>
              <p:cNvPr id="45" name="组合 44"/>
              <p:cNvGrpSpPr/>
              <p:nvPr/>
            </p:nvGrpSpPr>
            <p:grpSpPr>
              <a:xfrm>
                <a:off x="6679486" y="3816161"/>
                <a:ext cx="147856" cy="1449571"/>
                <a:chOff x="7345497" y="3944311"/>
                <a:chExt cx="147856" cy="1449571"/>
              </a:xfrm>
            </p:grpSpPr>
            <p:sp>
              <p:nvSpPr>
                <p:cNvPr id="31" name="椭圆 30"/>
                <p:cNvSpPr/>
                <p:nvPr/>
              </p:nvSpPr>
              <p:spPr>
                <a:xfrm>
                  <a:off x="7345497" y="3944311"/>
                  <a:ext cx="135780" cy="135780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chemeClr val="accent4"/>
                    </a:gs>
                    <a:gs pos="2000">
                      <a:schemeClr val="accent4">
                        <a:lumMod val="60000"/>
                        <a:lumOff val="40000"/>
                      </a:schemeClr>
                    </a:gs>
                  </a:gsLst>
                  <a:lin ang="8100000" scaled="1"/>
                </a:gradFill>
                <a:ln w="34925">
                  <a:noFill/>
                </a:ln>
                <a:effectLst>
                  <a:outerShdw blurRad="152400" dist="38100" dir="8100000" sx="99000" sy="99000" algn="tr" rotWithShape="0">
                    <a:schemeClr val="accent4">
                      <a:alpha val="4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等线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2">
                        <a:lumMod val="25000"/>
                      </a:schemeClr>
                    </a:solidFill>
                    <a:effectLst/>
                    <a:uLnTx/>
                    <a:uFillTx/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grpSp>
              <p:nvGrpSpPr>
                <p:cNvPr id="41" name="组合 40"/>
                <p:cNvGrpSpPr/>
                <p:nvPr/>
              </p:nvGrpSpPr>
              <p:grpSpPr>
                <a:xfrm>
                  <a:off x="7348097" y="4382241"/>
                  <a:ext cx="145256" cy="1011641"/>
                  <a:chOff x="7348097" y="4382241"/>
                  <a:chExt cx="145256" cy="1011641"/>
                </a:xfrm>
              </p:grpSpPr>
              <p:sp>
                <p:nvSpPr>
                  <p:cNvPr id="33" name="椭圆 32"/>
                  <p:cNvSpPr/>
                  <p:nvPr/>
                </p:nvSpPr>
                <p:spPr>
                  <a:xfrm>
                    <a:off x="7348097" y="4382241"/>
                    <a:ext cx="135780" cy="135780"/>
                  </a:xfrm>
                  <a:prstGeom prst="ellipse">
                    <a:avLst/>
                  </a:prstGeom>
                  <a:gradFill flip="none" rotWithShape="1">
                    <a:gsLst>
                      <a:gs pos="100000">
                        <a:schemeClr val="accent4"/>
                      </a:gs>
                      <a:gs pos="2000">
                        <a:schemeClr val="accent4">
                          <a:lumMod val="60000"/>
                          <a:lumOff val="40000"/>
                        </a:schemeClr>
                      </a:gs>
                    </a:gsLst>
                    <a:lin ang="8100000" scaled="1"/>
                  </a:gradFill>
                  <a:ln w="34925">
                    <a:noFill/>
                  </a:ln>
                  <a:effectLst>
                    <a:outerShdw blurRad="152400" dist="38100" dir="8100000" sx="99000" sy="99000" algn="tr" rotWithShape="0">
                      <a:schemeClr val="accent4">
                        <a:alpha val="40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等线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等线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等线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等线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等线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等线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等线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等线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等线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bg2">
                          <a:lumMod val="25000"/>
                        </a:schemeClr>
                      </a:solidFill>
                      <a:effectLst/>
                      <a:uLnTx/>
                      <a:uFillTx/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35" name="椭圆 34"/>
                  <p:cNvSpPr/>
                  <p:nvPr/>
                </p:nvSpPr>
                <p:spPr>
                  <a:xfrm>
                    <a:off x="7348552" y="4820171"/>
                    <a:ext cx="144801" cy="135780"/>
                  </a:xfrm>
                  <a:prstGeom prst="ellipse">
                    <a:avLst/>
                  </a:prstGeom>
                  <a:gradFill flip="none" rotWithShape="1">
                    <a:gsLst>
                      <a:gs pos="100000">
                        <a:schemeClr val="accent4"/>
                      </a:gs>
                      <a:gs pos="2000">
                        <a:schemeClr val="accent4">
                          <a:lumMod val="60000"/>
                          <a:lumOff val="40000"/>
                        </a:schemeClr>
                      </a:gs>
                    </a:gsLst>
                    <a:lin ang="8100000" scaled="1"/>
                  </a:gradFill>
                  <a:ln w="34925">
                    <a:noFill/>
                  </a:ln>
                  <a:effectLst>
                    <a:outerShdw blurRad="152400" dist="38100" dir="8100000" sx="99000" sy="99000" algn="tr" rotWithShape="0">
                      <a:schemeClr val="accent4">
                        <a:alpha val="40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等线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等线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等线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等线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等线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等线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等线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等线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等线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bg2">
                          <a:lumMod val="25000"/>
                        </a:schemeClr>
                      </a:solidFill>
                      <a:effectLst/>
                      <a:uLnTx/>
                      <a:uFillTx/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37" name="椭圆 36"/>
                  <p:cNvSpPr/>
                  <p:nvPr/>
                </p:nvSpPr>
                <p:spPr>
                  <a:xfrm>
                    <a:off x="7348553" y="5258102"/>
                    <a:ext cx="135780" cy="135780"/>
                  </a:xfrm>
                  <a:prstGeom prst="ellipse">
                    <a:avLst/>
                  </a:prstGeom>
                  <a:gradFill flip="none" rotWithShape="1">
                    <a:gsLst>
                      <a:gs pos="100000">
                        <a:schemeClr val="accent4"/>
                      </a:gs>
                      <a:gs pos="2000">
                        <a:schemeClr val="accent4">
                          <a:lumMod val="60000"/>
                          <a:lumOff val="40000"/>
                        </a:schemeClr>
                      </a:gs>
                    </a:gsLst>
                    <a:lin ang="8100000" scaled="1"/>
                  </a:gradFill>
                  <a:ln w="34925">
                    <a:noFill/>
                  </a:ln>
                  <a:effectLst>
                    <a:outerShdw blurRad="152400" dist="38100" dir="8100000" sx="99000" sy="99000" algn="tr" rotWithShape="0">
                      <a:schemeClr val="accent4">
                        <a:alpha val="40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等线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等线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等线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等线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等线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等线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等线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等线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等线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bg2">
                          <a:lumMod val="25000"/>
                        </a:schemeClr>
                      </a:solidFill>
                      <a:effectLst/>
                      <a:uLnTx/>
                      <a:uFillTx/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</p:grpSp>
          </p:grpSp>
          <p:sp>
            <p:nvSpPr>
              <p:cNvPr id="38" name="矩形 37"/>
              <p:cNvSpPr/>
              <p:nvPr/>
            </p:nvSpPr>
            <p:spPr>
              <a:xfrm>
                <a:off x="6846698" y="5104756"/>
                <a:ext cx="461177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zh-CN" altLang="en-US" sz="1600">
                    <a:solidFill>
                      <a:schemeClr val="bg2">
                        <a:lumMod val="50000"/>
                      </a:schemeClr>
                    </a:solidFill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rPr>
                  <a:t>称呼时态度要诚恳，表情自然，体现出你的真诚。</a:t>
                </a:r>
                <a:endParaRPr lang="zh-CN" altLang="en-US" sz="1600">
                  <a:solidFill>
                    <a:schemeClr val="bg2">
                      <a:lumMod val="50000"/>
                    </a:schemeClr>
                  </a:solidFill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39" name="文本框 38"/>
              <p:cNvSpPr txBox="1"/>
              <p:nvPr/>
            </p:nvSpPr>
            <p:spPr>
              <a:xfrm>
                <a:off x="6135656" y="2753538"/>
                <a:ext cx="3323872" cy="3967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>
                    <a:solidFill>
                      <a:schemeClr val="accent2">
                        <a:lumMod val="75000"/>
                      </a:schemeClr>
                    </a:solidFill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rPr>
                  <a:t>称谓按尊者优先的原则</a:t>
                </a:r>
                <a:endParaRPr lang="zh-CN" altLang="en-US">
                  <a:solidFill>
                    <a:schemeClr val="accent2">
                      <a:lumMod val="75000"/>
                    </a:schemeClr>
                  </a:solidFill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8" name="标题 1"/>
              <p:cNvSpPr txBox="1"/>
              <p:nvPr/>
            </p:nvSpPr>
            <p:spPr>
              <a:xfrm>
                <a:off x="6616940" y="3015588"/>
                <a:ext cx="2465492" cy="461664"/>
              </a:xfrm>
              <a:prstGeom prst="rect">
                <a:avLst/>
              </a:prstGeom>
            </p:spPr>
            <p:txBody>
              <a:bodyPr vert="horz" lIns="91440" tIns="45720" rIns="91440" bIns="45720" rtlCol="0" anchor="b">
                <a:no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60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altLang="zh-CN" sz="1400" spc="100">
                    <a:solidFill>
                      <a:schemeClr val="bg1">
                        <a:lumMod val="50000"/>
                      </a:schemeClr>
                    </a:solidFill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rPr>
                  <a:t>Student Union Training</a:t>
                </a:r>
                <a:endParaRPr lang="zh-CN" altLang="en-US" sz="1400" spc="100">
                  <a:solidFill>
                    <a:schemeClr val="bg1">
                      <a:lumMod val="50000"/>
                    </a:schemeClr>
                  </a:solidFill>
                  <a:latin typeface="思源黑体" panose="020b0500000000000000" pitchFamily="34" charset="-122"/>
                  <a:ea typeface="思源黑体 Medium" panose="020b0600000000000000" pitchFamily="34" charset="-122"/>
                  <a:cs typeface="阿里巴巴普惠体" panose="00020600040101010101" pitchFamily="18" charset="-122"/>
                  <a:sym typeface="思源黑体" panose="020b0500000000000000" pitchFamily="34" charset="-122"/>
                </a:endParaRPr>
              </a:p>
            </p:txBody>
          </p:sp>
          <p:cxnSp>
            <p:nvCxnSpPr>
              <p:cNvPr id="9" name="直接连接符 8"/>
              <p:cNvCxnSpPr/>
              <p:nvPr/>
            </p:nvCxnSpPr>
            <p:spPr>
              <a:xfrm>
                <a:off x="6679486" y="3592600"/>
                <a:ext cx="2686050" cy="0"/>
              </a:xfrm>
              <a:prstGeom prst="line">
                <a:avLst/>
              </a:prstGeom>
              <a:ln w="381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/>
        </p:nvSpPr>
        <p:spPr>
          <a:xfrm>
            <a:off x="816231" y="528874"/>
            <a:ext cx="46754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rPr>
              <a:t>（二）交谈中的礼仪规范</a:t>
            </a:r>
            <a:endParaRPr lang="zh-CN" altLang="en-US" sz="2800">
              <a:latin typeface="思源黑体" panose="020b0500000000000000" pitchFamily="34" charset="-122"/>
              <a:ea typeface="思源黑体 Medium" panose="020b0600000000000000" pitchFamily="34" charset="-122"/>
              <a:sym typeface="思源黑体" panose="020b0500000000000000" pitchFamily="34" charset="-122"/>
            </a:endParaRPr>
          </a:p>
        </p:txBody>
      </p:sp>
      <p:grpSp>
        <p:nvGrpSpPr>
          <p:cNvPr id="226" name="组合 225"/>
          <p:cNvGrpSpPr/>
          <p:nvPr/>
        </p:nvGrpSpPr>
        <p:grpSpPr>
          <a:xfrm>
            <a:off x="928002" y="1383978"/>
            <a:ext cx="2885182" cy="4679246"/>
            <a:chOff x="928002" y="1383978"/>
            <a:chExt cx="2885182" cy="4679246"/>
          </a:xfrm>
        </p:grpSpPr>
        <p:grpSp>
          <p:nvGrpSpPr>
            <p:cNvPr id="65" name="组合 64"/>
            <p:cNvGrpSpPr/>
            <p:nvPr/>
          </p:nvGrpSpPr>
          <p:grpSpPr>
            <a:xfrm>
              <a:off x="928002" y="1383978"/>
              <a:ext cx="2885182" cy="4679246"/>
              <a:chOff x="928002" y="1383978"/>
              <a:chExt cx="2885182" cy="4679246"/>
            </a:xfrm>
          </p:grpSpPr>
          <p:grpSp>
            <p:nvGrpSpPr>
              <p:cNvPr id="34" name="组合 33"/>
              <p:cNvGrpSpPr/>
              <p:nvPr/>
            </p:nvGrpSpPr>
            <p:grpSpPr>
              <a:xfrm>
                <a:off x="928002" y="1383978"/>
                <a:ext cx="2885182" cy="4559549"/>
                <a:chOff x="1389924" y="1383978"/>
                <a:chExt cx="2885182" cy="4559549"/>
              </a:xfrm>
            </p:grpSpPr>
            <p:sp>
              <p:nvSpPr>
                <p:cNvPr id="35" name="椭圆 34"/>
                <p:cNvSpPr/>
                <p:nvPr/>
              </p:nvSpPr>
              <p:spPr>
                <a:xfrm>
                  <a:off x="1719621" y="1565140"/>
                  <a:ext cx="2118167" cy="2118167"/>
                </a:xfrm>
                <a:prstGeom prst="ellipse">
                  <a:avLst/>
                </a:prstGeom>
                <a:gradFill flip="none" rotWithShape="1">
                  <a:gsLst>
                    <a:gs pos="44000">
                      <a:schemeClr val="accent1">
                        <a:lumMod val="40000"/>
                        <a:lumOff val="60000"/>
                      </a:schemeClr>
                    </a:gs>
                    <a:gs pos="5000">
                      <a:schemeClr val="accent1">
                        <a:lumMod val="20000"/>
                        <a:lumOff val="80000"/>
                      </a:schemeClr>
                    </a:gs>
                    <a:gs pos="82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406400" sx="102000" sy="102000" algn="ctr" rotWithShape="0">
                    <a:schemeClr val="accent1">
                      <a:lumMod val="60000"/>
                      <a:lumOff val="40000"/>
                      <a:alpha val="6000"/>
                    </a:scheme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63500" sx="102000" sy="102000" algn="ctr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36" name="椭圆 4"/>
                <p:cNvSpPr/>
                <p:nvPr/>
              </p:nvSpPr>
              <p:spPr>
                <a:xfrm>
                  <a:off x="1389924" y="1383978"/>
                  <a:ext cx="2885182" cy="2729826"/>
                </a:xfrm>
                <a:custGeom>
                  <a:gdLst>
                    <a:gd name="connsiteX0" fmla="*/ 0 w 2885182"/>
                    <a:gd name="connsiteY0" fmla="*/ 1364913 h 2729826"/>
                    <a:gd name="connsiteX1" fmla="*/ 1442591 w 2885182"/>
                    <a:gd name="connsiteY1" fmla="*/ 0 h 2729826"/>
                    <a:gd name="connsiteX2" fmla="*/ 2885182 w 2885182"/>
                    <a:gd name="connsiteY2" fmla="*/ 1364913 h 2729826"/>
                    <a:gd name="connsiteX3" fmla="*/ 1442591 w 2885182"/>
                    <a:gd name="connsiteY3" fmla="*/ 2729826 h 2729826"/>
                    <a:gd name="connsiteX4" fmla="*/ 0 w 2885182"/>
                    <a:gd name="connsiteY4" fmla="*/ 1364913 h 2729826"/>
                    <a:gd name="connsiteX0-1" fmla="*/ 0 w 2885182"/>
                    <a:gd name="connsiteY0-2" fmla="*/ 1364913 h 2729826"/>
                    <a:gd name="connsiteX1-3" fmla="*/ 1442591 w 2885182"/>
                    <a:gd name="connsiteY1-4" fmla="*/ 0 h 2729826"/>
                    <a:gd name="connsiteX2-5" fmla="*/ 2885182 w 2885182"/>
                    <a:gd name="connsiteY2-6" fmla="*/ 1364913 h 2729826"/>
                    <a:gd name="connsiteX3-7" fmla="*/ 1442591 w 2885182"/>
                    <a:gd name="connsiteY3-8" fmla="*/ 2729826 h 2729826"/>
                    <a:gd name="connsiteX4-9" fmla="*/ 0 w 2885182"/>
                    <a:gd name="connsiteY4-10" fmla="*/ 1364913 h 2729826"/>
                    <a:gd name="connsiteX0-11" fmla="*/ 0 w 2885182"/>
                    <a:gd name="connsiteY0-12" fmla="*/ 1364913 h 2729826"/>
                    <a:gd name="connsiteX1-13" fmla="*/ 1442591 w 2885182"/>
                    <a:gd name="connsiteY1-14" fmla="*/ 0 h 2729826"/>
                    <a:gd name="connsiteX2-15" fmla="*/ 2885182 w 2885182"/>
                    <a:gd name="connsiteY2-16" fmla="*/ 1364913 h 2729826"/>
                    <a:gd name="connsiteX3-17" fmla="*/ 1442591 w 2885182"/>
                    <a:gd name="connsiteY3-18" fmla="*/ 2729826 h 2729826"/>
                    <a:gd name="connsiteX4-19" fmla="*/ 0 w 2885182"/>
                    <a:gd name="connsiteY4-20" fmla="*/ 1364913 h 2729826"/>
                  </a:gdLst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2885182" h="2729826">
                      <a:moveTo>
                        <a:pt x="0" y="1364913"/>
                      </a:moveTo>
                      <a:cubicBezTo>
                        <a:pt x="400050" y="706342"/>
                        <a:pt x="645870" y="0"/>
                        <a:pt x="1442591" y="0"/>
                      </a:cubicBezTo>
                      <a:cubicBezTo>
                        <a:pt x="2239312" y="0"/>
                        <a:pt x="2515612" y="740632"/>
                        <a:pt x="2885182" y="1364913"/>
                      </a:cubicBezTo>
                      <a:cubicBezTo>
                        <a:pt x="2885182" y="2118734"/>
                        <a:pt x="2239312" y="2729826"/>
                        <a:pt x="1442591" y="2729826"/>
                      </a:cubicBezTo>
                      <a:cubicBezTo>
                        <a:pt x="645870" y="2729826"/>
                        <a:pt x="0" y="2118734"/>
                        <a:pt x="0" y="136491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44000">
                      <a:schemeClr val="accent1">
                        <a:lumMod val="60000"/>
                        <a:lumOff val="40000"/>
                      </a:schemeClr>
                    </a:gs>
                    <a:gs pos="5000">
                      <a:schemeClr val="accent1">
                        <a:lumMod val="20000"/>
                        <a:lumOff val="80000"/>
                      </a:schemeClr>
                    </a:gs>
                    <a:gs pos="82000">
                      <a:schemeClr val="accent1">
                        <a:lumMod val="7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12700" cap="flat" cmpd="sng" algn="ctr">
                  <a:noFill/>
                  <a:prstDash val="solid"/>
                  <a:miter lim="800000"/>
                </a:ln>
                <a:effectLst>
                  <a:softEdge rad="292100"/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63500" sx="102000" sy="102000" algn="ctr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39" name="矩形: 圆角 38"/>
                <p:cNvSpPr/>
                <p:nvPr/>
              </p:nvSpPr>
              <p:spPr>
                <a:xfrm>
                  <a:off x="1401948" y="2645654"/>
                  <a:ext cx="2739556" cy="3297873"/>
                </a:xfrm>
                <a:prstGeom prst="roundRect">
                  <a:avLst>
                    <a:gd name="adj" fmla="val 3124"/>
                  </a:avLst>
                </a:prstGeom>
                <a:gradFill flip="none" rotWithShape="1">
                  <a:gsLst>
                    <a:gs pos="20000">
                      <a:sysClr val="window" lastClr="FFFFFF">
                        <a:alpha val="50000"/>
                      </a:sysClr>
                    </a:gs>
                    <a:gs pos="99000">
                      <a:sysClr val="window" lastClr="FFFFFF">
                        <a:alpha val="37000"/>
                      </a:sysClr>
                    </a:gs>
                  </a:gsLst>
                  <a:lin ang="480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</p:grpSp>
          <p:sp>
            <p:nvSpPr>
              <p:cNvPr id="52" name="文本框 51"/>
              <p:cNvSpPr txBox="1"/>
              <p:nvPr/>
            </p:nvSpPr>
            <p:spPr>
              <a:xfrm>
                <a:off x="1470292" y="3038831"/>
                <a:ext cx="172114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zh-CN" altLang="en-US" sz="2400">
                    <a:solidFill>
                      <a:schemeClr val="accent1">
                        <a:lumMod val="75000"/>
                      </a:schemeClr>
                    </a:solidFill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rPr>
                  <a:t>善于理解</a:t>
                </a:r>
                <a:endParaRPr lang="zh-CN" altLang="en-US" sz="2400">
                  <a:solidFill>
                    <a:schemeClr val="accent1">
                      <a:lumMod val="75000"/>
                    </a:schemeClr>
                  </a:solidFill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55" name="文本框 54"/>
              <p:cNvSpPr txBox="1"/>
              <p:nvPr/>
            </p:nvSpPr>
            <p:spPr>
              <a:xfrm>
                <a:off x="1292647" y="4247342"/>
                <a:ext cx="2298827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1600">
                    <a:solidFill>
                      <a:schemeClr val="bg2">
                        <a:lumMod val="50000"/>
                        <a:alpha val="79000"/>
                      </a:schemeClr>
                    </a:solidFill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rPr>
                  <a:t>交谈时尊重对方、谦虚礼让。</a:t>
                </a:r>
                <a:endParaRPr lang="en-US" altLang="zh-CN" sz="1600">
                  <a:solidFill>
                    <a:schemeClr val="bg2">
                      <a:lumMod val="50000"/>
                      <a:alpha val="79000"/>
                    </a:schemeClr>
                  </a:solidFill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  <a:p>
                <a:r>
                  <a:rPr lang="zh-CN" altLang="en-US" sz="1600">
                    <a:solidFill>
                      <a:schemeClr val="bg2">
                        <a:lumMod val="50000"/>
                        <a:alpha val="79000"/>
                      </a:schemeClr>
                    </a:solidFill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rPr>
                  <a:t>善于理解对方，然后因势利导地谈论话题。对别人的谈话，我们应当认真倾听，并鼓励引导对方阐明自己的思想。</a:t>
                </a:r>
                <a:endParaRPr lang="en-US" altLang="zh-CN" sz="1600">
                  <a:solidFill>
                    <a:schemeClr val="bg2">
                      <a:lumMod val="50000"/>
                      <a:alpha val="79000"/>
                    </a:schemeClr>
                  </a:solidFill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cxnSp>
            <p:nvCxnSpPr>
              <p:cNvPr id="56" name="直接连接符 55"/>
              <p:cNvCxnSpPr/>
              <p:nvPr/>
            </p:nvCxnSpPr>
            <p:spPr>
              <a:xfrm>
                <a:off x="1951422" y="3987391"/>
                <a:ext cx="576980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>
                    <a:lumMod val="75000"/>
                    <a:alpha val="61000"/>
                  </a:schemeClr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88" name="组合 87"/>
            <p:cNvGrpSpPr/>
            <p:nvPr/>
          </p:nvGrpSpPr>
          <p:grpSpPr>
            <a:xfrm>
              <a:off x="1932466" y="1779206"/>
              <a:ext cx="679812" cy="1054222"/>
              <a:chOff x="1049700" y="1201428"/>
              <a:chExt cx="853431" cy="1705671"/>
            </a:xfrm>
            <a:solidFill>
              <a:schemeClr val="bg1"/>
            </a:solidFill>
          </p:grpSpPr>
          <p:grpSp>
            <p:nvGrpSpPr>
              <p:cNvPr id="89" name="组合 88"/>
              <p:cNvGrpSpPr/>
              <p:nvPr/>
            </p:nvGrpSpPr>
            <p:grpSpPr>
              <a:xfrm>
                <a:off x="1049700" y="1201428"/>
                <a:ext cx="853431" cy="1705671"/>
                <a:chOff x="1049700" y="1201428"/>
                <a:chExt cx="853431" cy="1705671"/>
              </a:xfrm>
              <a:grpFill/>
            </p:grpSpPr>
            <p:sp>
              <p:nvSpPr>
                <p:cNvPr id="120" name="任意多边形: 形状 119"/>
                <p:cNvSpPr/>
                <p:nvPr/>
              </p:nvSpPr>
              <p:spPr>
                <a:xfrm>
                  <a:off x="1049700" y="1663869"/>
                  <a:ext cx="291357" cy="261983"/>
                </a:xfrm>
                <a:custGeom>
                  <a:gdLst>
                    <a:gd name="connsiteX0" fmla="*/ 417228 w 417228"/>
                    <a:gd name="connsiteY0" fmla="*/ 0 h 375164"/>
                    <a:gd name="connsiteX1" fmla="*/ 0 w 417228"/>
                    <a:gd name="connsiteY1" fmla="*/ 97770 h 375164"/>
                    <a:gd name="connsiteX2" fmla="*/ 409839 w 417228"/>
                    <a:gd name="connsiteY2" fmla="*/ 375165 h 375164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17228" h="375164">
                      <a:moveTo>
                        <a:pt x="417228" y="0"/>
                      </a:moveTo>
                      <a:lnTo>
                        <a:pt x="0" y="97770"/>
                      </a:lnTo>
                      <a:lnTo>
                        <a:pt x="409839" y="375165"/>
                      </a:ln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21" name="任意多边形: 形状 120"/>
                <p:cNvSpPr/>
                <p:nvPr/>
              </p:nvSpPr>
              <p:spPr>
                <a:xfrm>
                  <a:off x="1321210" y="1201428"/>
                  <a:ext cx="581921" cy="1705671"/>
                </a:xfrm>
                <a:custGeom>
                  <a:gdLst>
                    <a:gd name="connsiteX0" fmla="*/ 384259 w 833320"/>
                    <a:gd name="connsiteY0" fmla="*/ 0 h 2442548"/>
                    <a:gd name="connsiteX1" fmla="*/ 345038 w 833320"/>
                    <a:gd name="connsiteY1" fmla="*/ 2057152 h 2442548"/>
                    <a:gd name="connsiteX2" fmla="*/ 0 w 833320"/>
                    <a:gd name="connsiteY2" fmla="*/ 2137870 h 2442548"/>
                    <a:gd name="connsiteX3" fmla="*/ 449629 w 833320"/>
                    <a:gd name="connsiteY3" fmla="*/ 2442549 h 2442548"/>
                    <a:gd name="connsiteX4" fmla="*/ 794098 w 833320"/>
                    <a:gd name="connsiteY4" fmla="*/ 2361263 h 2442548"/>
                    <a:gd name="connsiteX5" fmla="*/ 833320 w 833320"/>
                    <a:gd name="connsiteY5" fmla="*/ 304111 h 2442548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33320" h="2442548">
                      <a:moveTo>
                        <a:pt x="384259" y="0"/>
                      </a:moveTo>
                      <a:lnTo>
                        <a:pt x="345038" y="2057152"/>
                      </a:lnTo>
                      <a:lnTo>
                        <a:pt x="0" y="2137870"/>
                      </a:lnTo>
                      <a:lnTo>
                        <a:pt x="449629" y="2442549"/>
                      </a:lnTo>
                      <a:lnTo>
                        <a:pt x="794098" y="2361263"/>
                      </a:lnTo>
                      <a:lnTo>
                        <a:pt x="833320" y="304111"/>
                      </a:ln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</p:grpSp>
          <p:sp>
            <p:nvSpPr>
              <p:cNvPr id="90" name="任意多边形: 形状 89"/>
              <p:cNvSpPr/>
              <p:nvPr/>
            </p:nvSpPr>
            <p:spPr>
              <a:xfrm>
                <a:off x="1049700" y="1201428"/>
                <a:ext cx="539845" cy="1492909"/>
              </a:xfrm>
              <a:custGeom>
                <a:gdLst>
                  <a:gd name="connsiteX0" fmla="*/ 432576 w 773066"/>
                  <a:gd name="connsiteY0" fmla="*/ 80149 h 2137869"/>
                  <a:gd name="connsiteX1" fmla="*/ 432576 w 773066"/>
                  <a:gd name="connsiteY1" fmla="*/ 95496 h 2137869"/>
                  <a:gd name="connsiteX2" fmla="*/ 312069 w 773066"/>
                  <a:gd name="connsiteY2" fmla="*/ 342764 h 2137869"/>
                  <a:gd name="connsiteX3" fmla="*/ 45474 w 773066"/>
                  <a:gd name="connsiteY3" fmla="*/ 486577 h 2137869"/>
                  <a:gd name="connsiteX4" fmla="*/ 5116 w 773066"/>
                  <a:gd name="connsiteY4" fmla="*/ 496240 h 2137869"/>
                  <a:gd name="connsiteX5" fmla="*/ 0 w 773066"/>
                  <a:gd name="connsiteY5" fmla="*/ 759993 h 2137869"/>
                  <a:gd name="connsiteX6" fmla="*/ 72759 w 773066"/>
                  <a:gd name="connsiteY6" fmla="*/ 742940 h 2137869"/>
                  <a:gd name="connsiteX7" fmla="*/ 417228 w 773066"/>
                  <a:gd name="connsiteY7" fmla="*/ 662222 h 2137869"/>
                  <a:gd name="connsiteX8" fmla="*/ 416092 w 773066"/>
                  <a:gd name="connsiteY8" fmla="*/ 728729 h 2137869"/>
                  <a:gd name="connsiteX9" fmla="*/ 410407 w 773066"/>
                  <a:gd name="connsiteY9" fmla="*/ 1037387 h 2137869"/>
                  <a:gd name="connsiteX10" fmla="*/ 389375 w 773066"/>
                  <a:gd name="connsiteY10" fmla="*/ 2137870 h 2137869"/>
                  <a:gd name="connsiteX11" fmla="*/ 462135 w 773066"/>
                  <a:gd name="connsiteY11" fmla="*/ 2120817 h 2137869"/>
                  <a:gd name="connsiteX12" fmla="*/ 733845 w 773066"/>
                  <a:gd name="connsiteY12" fmla="*/ 2057152 h 2137869"/>
                  <a:gd name="connsiteX13" fmla="*/ 754308 w 773066"/>
                  <a:gd name="connsiteY13" fmla="*/ 992481 h 2137869"/>
                  <a:gd name="connsiteX14" fmla="*/ 756013 w 773066"/>
                  <a:gd name="connsiteY14" fmla="*/ 891300 h 2137869"/>
                  <a:gd name="connsiteX15" fmla="*/ 771930 w 773066"/>
                  <a:gd name="connsiteY15" fmla="*/ 66506 h 2137869"/>
                  <a:gd name="connsiteX16" fmla="*/ 773066 w 773066"/>
                  <a:gd name="connsiteY16" fmla="*/ 0 h 2137869"/>
                  <a:gd name="connsiteX17" fmla="*/ 432576 w 773066"/>
                  <a:gd name="connsiteY17" fmla="*/ 80149 h 2137869"/>
                  <a:gd name="connsiteX18" fmla="*/ 713950 w 773066"/>
                  <a:gd name="connsiteY18" fmla="*/ 890732 h 2137869"/>
                  <a:gd name="connsiteX19" fmla="*/ 712244 w 773066"/>
                  <a:gd name="connsiteY19" fmla="*/ 991912 h 2137869"/>
                  <a:gd name="connsiteX20" fmla="*/ 692349 w 773066"/>
                  <a:gd name="connsiteY20" fmla="*/ 2023615 h 2137869"/>
                  <a:gd name="connsiteX21" fmla="*/ 462703 w 773066"/>
                  <a:gd name="connsiteY21" fmla="*/ 2077616 h 2137869"/>
                  <a:gd name="connsiteX22" fmla="*/ 432008 w 773066"/>
                  <a:gd name="connsiteY22" fmla="*/ 2085006 h 2137869"/>
                  <a:gd name="connsiteX23" fmla="*/ 451903 w 773066"/>
                  <a:gd name="connsiteY23" fmla="*/ 1038524 h 2137869"/>
                  <a:gd name="connsiteX24" fmla="*/ 457587 w 773066"/>
                  <a:gd name="connsiteY24" fmla="*/ 719065 h 2137869"/>
                  <a:gd name="connsiteX25" fmla="*/ 458724 w 773066"/>
                  <a:gd name="connsiteY25" fmla="*/ 663359 h 2137869"/>
                  <a:gd name="connsiteX26" fmla="*/ 443376 w 773066"/>
                  <a:gd name="connsiteY26" fmla="*/ 629822 h 2137869"/>
                  <a:gd name="connsiteX27" fmla="*/ 417228 w 773066"/>
                  <a:gd name="connsiteY27" fmla="*/ 620727 h 2137869"/>
                  <a:gd name="connsiteX28" fmla="*/ 407565 w 773066"/>
                  <a:gd name="connsiteY28" fmla="*/ 621295 h 2137869"/>
                  <a:gd name="connsiteX29" fmla="*/ 73328 w 773066"/>
                  <a:gd name="connsiteY29" fmla="*/ 699739 h 2137869"/>
                  <a:gd name="connsiteX30" fmla="*/ 42632 w 773066"/>
                  <a:gd name="connsiteY30" fmla="*/ 707128 h 2137869"/>
                  <a:gd name="connsiteX31" fmla="*/ 46043 w 773066"/>
                  <a:gd name="connsiteY31" fmla="*/ 529209 h 2137869"/>
                  <a:gd name="connsiteX32" fmla="*/ 54569 w 773066"/>
                  <a:gd name="connsiteY32" fmla="*/ 526936 h 2137869"/>
                  <a:gd name="connsiteX33" fmla="*/ 339922 w 773066"/>
                  <a:gd name="connsiteY33" fmla="*/ 372891 h 2137869"/>
                  <a:gd name="connsiteX34" fmla="*/ 472935 w 773066"/>
                  <a:gd name="connsiteY34" fmla="*/ 113118 h 2137869"/>
                  <a:gd name="connsiteX35" fmla="*/ 729297 w 773066"/>
                  <a:gd name="connsiteY35" fmla="*/ 52864 h 2137869"/>
                  <a:gd name="connsiteX36" fmla="*/ 728729 w 773066"/>
                  <a:gd name="connsiteY36" fmla="*/ 76738 h 2137869"/>
                  <a:gd name="connsiteX37" fmla="*/ 713950 w 773066"/>
                  <a:gd name="connsiteY37" fmla="*/ 890732 h 213786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773066" h="2137869">
                    <a:moveTo>
                      <a:pt x="432576" y="80149"/>
                    </a:moveTo>
                    <a:lnTo>
                      <a:pt x="432576" y="95496"/>
                    </a:lnTo>
                    <a:cubicBezTo>
                      <a:pt x="430871" y="187014"/>
                      <a:pt x="390512" y="270005"/>
                      <a:pt x="312069" y="342764"/>
                    </a:cubicBezTo>
                    <a:cubicBezTo>
                      <a:pt x="233057" y="415523"/>
                      <a:pt x="143813" y="463840"/>
                      <a:pt x="45474" y="486577"/>
                    </a:cubicBezTo>
                    <a:lnTo>
                      <a:pt x="5116" y="496240"/>
                    </a:lnTo>
                    <a:lnTo>
                      <a:pt x="0" y="759993"/>
                    </a:lnTo>
                    <a:lnTo>
                      <a:pt x="72759" y="742940"/>
                    </a:lnTo>
                    <a:lnTo>
                      <a:pt x="417228" y="662222"/>
                    </a:lnTo>
                    <a:lnTo>
                      <a:pt x="416092" y="728729"/>
                    </a:lnTo>
                    <a:lnTo>
                      <a:pt x="410407" y="1037387"/>
                    </a:lnTo>
                    <a:lnTo>
                      <a:pt x="389375" y="2137870"/>
                    </a:lnTo>
                    <a:lnTo>
                      <a:pt x="462135" y="2120817"/>
                    </a:lnTo>
                    <a:lnTo>
                      <a:pt x="733845" y="2057152"/>
                    </a:lnTo>
                    <a:lnTo>
                      <a:pt x="754308" y="992481"/>
                    </a:lnTo>
                    <a:lnTo>
                      <a:pt x="756013" y="891300"/>
                    </a:lnTo>
                    <a:lnTo>
                      <a:pt x="771930" y="66506"/>
                    </a:lnTo>
                    <a:lnTo>
                      <a:pt x="773066" y="0"/>
                    </a:lnTo>
                    <a:lnTo>
                      <a:pt x="432576" y="80149"/>
                    </a:lnTo>
                    <a:close/>
                    <a:moveTo>
                      <a:pt x="713950" y="890732"/>
                    </a:moveTo>
                    <a:lnTo>
                      <a:pt x="712244" y="991912"/>
                    </a:lnTo>
                    <a:lnTo>
                      <a:pt x="692349" y="2023615"/>
                    </a:lnTo>
                    <a:lnTo>
                      <a:pt x="462703" y="2077616"/>
                    </a:lnTo>
                    <a:lnTo>
                      <a:pt x="432008" y="2085006"/>
                    </a:lnTo>
                    <a:lnTo>
                      <a:pt x="451903" y="1038524"/>
                    </a:lnTo>
                    <a:lnTo>
                      <a:pt x="457587" y="719065"/>
                    </a:lnTo>
                    <a:lnTo>
                      <a:pt x="458724" y="663359"/>
                    </a:lnTo>
                    <a:cubicBezTo>
                      <a:pt x="458724" y="650285"/>
                      <a:pt x="453040" y="637780"/>
                      <a:pt x="443376" y="629822"/>
                    </a:cubicBezTo>
                    <a:cubicBezTo>
                      <a:pt x="435987" y="623569"/>
                      <a:pt x="426892" y="620727"/>
                      <a:pt x="417228" y="620727"/>
                    </a:cubicBezTo>
                    <a:cubicBezTo>
                      <a:pt x="413818" y="620727"/>
                      <a:pt x="410976" y="621295"/>
                      <a:pt x="407565" y="621295"/>
                    </a:cubicBezTo>
                    <a:lnTo>
                      <a:pt x="73328" y="699739"/>
                    </a:lnTo>
                    <a:lnTo>
                      <a:pt x="42632" y="707128"/>
                    </a:lnTo>
                    <a:lnTo>
                      <a:pt x="46043" y="529209"/>
                    </a:lnTo>
                    <a:lnTo>
                      <a:pt x="54569" y="526936"/>
                    </a:lnTo>
                    <a:cubicBezTo>
                      <a:pt x="160866" y="502493"/>
                      <a:pt x="256362" y="450766"/>
                      <a:pt x="339922" y="372891"/>
                    </a:cubicBezTo>
                    <a:cubicBezTo>
                      <a:pt x="421776" y="296721"/>
                      <a:pt x="466682" y="209183"/>
                      <a:pt x="472935" y="113118"/>
                    </a:cubicBezTo>
                    <a:lnTo>
                      <a:pt x="729297" y="52864"/>
                    </a:lnTo>
                    <a:lnTo>
                      <a:pt x="728729" y="76738"/>
                    </a:lnTo>
                    <a:lnTo>
                      <a:pt x="713950" y="890732"/>
                    </a:lnTo>
                    <a:close/>
                  </a:path>
                </a:pathLst>
              </a:custGeom>
              <a:grpFill/>
              <a:ln w="20894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400"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91" name="任意多边形: 形状 90"/>
              <p:cNvSpPr/>
              <p:nvPr/>
            </p:nvSpPr>
            <p:spPr>
              <a:xfrm>
                <a:off x="1100906" y="1255016"/>
                <a:ext cx="458074" cy="1397245"/>
              </a:xfrm>
              <a:custGeom>
                <a:gdLst>
                  <a:gd name="connsiteX0" fmla="*/ 655970 w 655969"/>
                  <a:gd name="connsiteY0" fmla="*/ 0 h 2000877"/>
                  <a:gd name="connsiteX1" fmla="*/ 640622 w 655969"/>
                  <a:gd name="connsiteY1" fmla="*/ 813993 h 2000877"/>
                  <a:gd name="connsiteX2" fmla="*/ 638917 w 655969"/>
                  <a:gd name="connsiteY2" fmla="*/ 915174 h 2000877"/>
                  <a:gd name="connsiteX3" fmla="*/ 619022 w 655969"/>
                  <a:gd name="connsiteY3" fmla="*/ 1946877 h 2000877"/>
                  <a:gd name="connsiteX4" fmla="*/ 389375 w 655969"/>
                  <a:gd name="connsiteY4" fmla="*/ 2000878 h 2000877"/>
                  <a:gd name="connsiteX5" fmla="*/ 415523 w 655969"/>
                  <a:gd name="connsiteY5" fmla="*/ 634938 h 2000877"/>
                  <a:gd name="connsiteX6" fmla="*/ 384259 w 655969"/>
                  <a:gd name="connsiteY6" fmla="*/ 642327 h 2000877"/>
                  <a:gd name="connsiteX7" fmla="*/ 385396 w 655969"/>
                  <a:gd name="connsiteY7" fmla="*/ 586621 h 2000877"/>
                  <a:gd name="connsiteX8" fmla="*/ 370049 w 655969"/>
                  <a:gd name="connsiteY8" fmla="*/ 553084 h 2000877"/>
                  <a:gd name="connsiteX9" fmla="*/ 343901 w 655969"/>
                  <a:gd name="connsiteY9" fmla="*/ 543989 h 2000877"/>
                  <a:gd name="connsiteX10" fmla="*/ 334238 w 655969"/>
                  <a:gd name="connsiteY10" fmla="*/ 544557 h 2000877"/>
                  <a:gd name="connsiteX11" fmla="*/ 0 w 655969"/>
                  <a:gd name="connsiteY11" fmla="*/ 623001 h 2000877"/>
                  <a:gd name="connsiteX12" fmla="*/ 2842 w 655969"/>
                  <a:gd name="connsiteY12" fmla="*/ 468956 h 2000877"/>
                  <a:gd name="connsiteX13" fmla="*/ 43201 w 655969"/>
                  <a:gd name="connsiteY13" fmla="*/ 459292 h 2000877"/>
                  <a:gd name="connsiteX14" fmla="*/ 309227 w 655969"/>
                  <a:gd name="connsiteY14" fmla="*/ 314911 h 2000877"/>
                  <a:gd name="connsiteX15" fmla="*/ 429734 w 655969"/>
                  <a:gd name="connsiteY15" fmla="*/ 67643 h 2000877"/>
                  <a:gd name="connsiteX16" fmla="*/ 430302 w 655969"/>
                  <a:gd name="connsiteY16" fmla="*/ 52296 h 2000877"/>
                  <a:gd name="connsiteX17" fmla="*/ 655970 w 655969"/>
                  <a:gd name="connsiteY17" fmla="*/ 0 h 2000877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55969" h="2000877">
                    <a:moveTo>
                      <a:pt x="655970" y="0"/>
                    </a:moveTo>
                    <a:lnTo>
                      <a:pt x="640622" y="813993"/>
                    </a:lnTo>
                    <a:lnTo>
                      <a:pt x="638917" y="915174"/>
                    </a:lnTo>
                    <a:lnTo>
                      <a:pt x="619022" y="1946877"/>
                    </a:lnTo>
                    <a:lnTo>
                      <a:pt x="389375" y="2000878"/>
                    </a:lnTo>
                    <a:lnTo>
                      <a:pt x="415523" y="634938"/>
                    </a:lnTo>
                    <a:lnTo>
                      <a:pt x="384259" y="642327"/>
                    </a:lnTo>
                    <a:lnTo>
                      <a:pt x="385396" y="586621"/>
                    </a:lnTo>
                    <a:cubicBezTo>
                      <a:pt x="385396" y="573547"/>
                      <a:pt x="379712" y="561042"/>
                      <a:pt x="370049" y="553084"/>
                    </a:cubicBezTo>
                    <a:cubicBezTo>
                      <a:pt x="362659" y="546831"/>
                      <a:pt x="353564" y="543989"/>
                      <a:pt x="343901" y="543989"/>
                    </a:cubicBezTo>
                    <a:cubicBezTo>
                      <a:pt x="340490" y="543989"/>
                      <a:pt x="337648" y="544557"/>
                      <a:pt x="334238" y="544557"/>
                    </a:cubicBezTo>
                    <a:lnTo>
                      <a:pt x="0" y="623001"/>
                    </a:lnTo>
                    <a:lnTo>
                      <a:pt x="2842" y="468956"/>
                    </a:lnTo>
                    <a:lnTo>
                      <a:pt x="43201" y="459292"/>
                    </a:lnTo>
                    <a:cubicBezTo>
                      <a:pt x="142108" y="436555"/>
                      <a:pt x="230783" y="388238"/>
                      <a:pt x="309227" y="314911"/>
                    </a:cubicBezTo>
                    <a:cubicBezTo>
                      <a:pt x="388238" y="242152"/>
                      <a:pt x="428029" y="159729"/>
                      <a:pt x="429734" y="67643"/>
                    </a:cubicBezTo>
                    <a:lnTo>
                      <a:pt x="430302" y="52296"/>
                    </a:lnTo>
                    <a:lnTo>
                      <a:pt x="655970" y="0"/>
                    </a:lnTo>
                    <a:close/>
                  </a:path>
                </a:pathLst>
              </a:custGeom>
              <a:grpFill/>
              <a:ln w="20894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400"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grpSp>
            <p:nvGrpSpPr>
              <p:cNvPr id="92" name="图形 826"/>
              <p:cNvGrpSpPr/>
              <p:nvPr/>
            </p:nvGrpSpPr>
            <p:grpSpPr>
              <a:xfrm>
                <a:off x="1598694" y="1275510"/>
                <a:ext cx="275871" cy="1497854"/>
                <a:chOff x="3055220" y="898847"/>
                <a:chExt cx="395052" cy="2144950"/>
              </a:xfrm>
              <a:grpFill/>
            </p:grpSpPr>
            <p:sp>
              <p:nvSpPr>
                <p:cNvPr id="93" name="任意多边形: 形状 92"/>
                <p:cNvSpPr/>
                <p:nvPr/>
              </p:nvSpPr>
              <p:spPr>
                <a:xfrm>
                  <a:off x="3088189" y="898847"/>
                  <a:ext cx="362083" cy="243001"/>
                </a:xfrm>
                <a:custGeom>
                  <a:gdLst>
                    <a:gd name="connsiteX0" fmla="*/ 362063 w 362083"/>
                    <a:gd name="connsiteY0" fmla="*/ 242932 h 243001"/>
                    <a:gd name="connsiteX1" fmla="*/ 78985 w 362083"/>
                    <a:gd name="connsiteY1" fmla="*/ 45686 h 243001"/>
                    <a:gd name="connsiteX2" fmla="*/ 541 w 362083"/>
                    <a:gd name="connsiteY2" fmla="*/ 1348 h 243001"/>
                    <a:gd name="connsiteX3" fmla="*/ 71595 w 362083"/>
                    <a:gd name="connsiteY3" fmla="*/ 56486 h 243001"/>
                    <a:gd name="connsiteX4" fmla="*/ 362063 w 362083"/>
                    <a:gd name="connsiteY4" fmla="*/ 242932 h 24300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2083" h="243001">
                      <a:moveTo>
                        <a:pt x="362063" y="242932"/>
                      </a:moveTo>
                      <a:cubicBezTo>
                        <a:pt x="364337" y="240089"/>
                        <a:pt x="178460" y="112192"/>
                        <a:pt x="78985" y="45686"/>
                      </a:cubicBezTo>
                      <a:cubicBezTo>
                        <a:pt x="6794" y="-2631"/>
                        <a:pt x="2815" y="-2062"/>
                        <a:pt x="541" y="1348"/>
                      </a:cubicBezTo>
                      <a:cubicBezTo>
                        <a:pt x="-1733" y="4190"/>
                        <a:pt x="-27" y="8738"/>
                        <a:pt x="71595" y="56486"/>
                      </a:cubicBezTo>
                      <a:cubicBezTo>
                        <a:pt x="171639" y="123561"/>
                        <a:pt x="360358" y="246342"/>
                        <a:pt x="362063" y="242932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94" name="任意多边形: 形状 93"/>
                <p:cNvSpPr/>
                <p:nvPr/>
              </p:nvSpPr>
              <p:spPr>
                <a:xfrm>
                  <a:off x="3087052" y="972174"/>
                  <a:ext cx="362083" cy="242980"/>
                </a:xfrm>
                <a:custGeom>
                  <a:gdLst>
                    <a:gd name="connsiteX0" fmla="*/ 362063 w 362083"/>
                    <a:gd name="connsiteY0" fmla="*/ 242932 h 242980"/>
                    <a:gd name="connsiteX1" fmla="*/ 78985 w 362083"/>
                    <a:gd name="connsiteY1" fmla="*/ 45686 h 242980"/>
                    <a:gd name="connsiteX2" fmla="*/ 541 w 362083"/>
                    <a:gd name="connsiteY2" fmla="*/ 1348 h 242980"/>
                    <a:gd name="connsiteX3" fmla="*/ 71595 w 362083"/>
                    <a:gd name="connsiteY3" fmla="*/ 56486 h 242980"/>
                    <a:gd name="connsiteX4" fmla="*/ 362063 w 362083"/>
                    <a:gd name="connsiteY4" fmla="*/ 242932 h 24298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2083" h="242980">
                      <a:moveTo>
                        <a:pt x="362063" y="242932"/>
                      </a:moveTo>
                      <a:cubicBezTo>
                        <a:pt x="364337" y="240089"/>
                        <a:pt x="178460" y="112192"/>
                        <a:pt x="78985" y="45686"/>
                      </a:cubicBezTo>
                      <a:cubicBezTo>
                        <a:pt x="6794" y="-2631"/>
                        <a:pt x="2815" y="-2062"/>
                        <a:pt x="541" y="1348"/>
                      </a:cubicBezTo>
                      <a:cubicBezTo>
                        <a:pt x="-1733" y="4190"/>
                        <a:pt x="-27" y="8738"/>
                        <a:pt x="71595" y="56486"/>
                      </a:cubicBezTo>
                      <a:cubicBezTo>
                        <a:pt x="171639" y="122993"/>
                        <a:pt x="360358" y="245774"/>
                        <a:pt x="362063" y="242932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95" name="任意多边形: 形状 94"/>
                <p:cNvSpPr/>
                <p:nvPr/>
              </p:nvSpPr>
              <p:spPr>
                <a:xfrm>
                  <a:off x="3085915" y="1045502"/>
                  <a:ext cx="362083" cy="242980"/>
                </a:xfrm>
                <a:custGeom>
                  <a:gdLst>
                    <a:gd name="connsiteX0" fmla="*/ 362063 w 362083"/>
                    <a:gd name="connsiteY0" fmla="*/ 242932 h 242980"/>
                    <a:gd name="connsiteX1" fmla="*/ 78985 w 362083"/>
                    <a:gd name="connsiteY1" fmla="*/ 45686 h 242980"/>
                    <a:gd name="connsiteX2" fmla="*/ 541 w 362083"/>
                    <a:gd name="connsiteY2" fmla="*/ 1348 h 242980"/>
                    <a:gd name="connsiteX3" fmla="*/ 71595 w 362083"/>
                    <a:gd name="connsiteY3" fmla="*/ 56486 h 242980"/>
                    <a:gd name="connsiteX4" fmla="*/ 362063 w 362083"/>
                    <a:gd name="connsiteY4" fmla="*/ 242932 h 24298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2083" h="242980">
                      <a:moveTo>
                        <a:pt x="362063" y="242932"/>
                      </a:moveTo>
                      <a:cubicBezTo>
                        <a:pt x="364337" y="240089"/>
                        <a:pt x="178460" y="112192"/>
                        <a:pt x="78985" y="45686"/>
                      </a:cubicBezTo>
                      <a:cubicBezTo>
                        <a:pt x="6794" y="-2631"/>
                        <a:pt x="2815" y="-2062"/>
                        <a:pt x="541" y="1348"/>
                      </a:cubicBezTo>
                      <a:cubicBezTo>
                        <a:pt x="-1733" y="4190"/>
                        <a:pt x="-27" y="8738"/>
                        <a:pt x="71595" y="56486"/>
                      </a:cubicBezTo>
                      <a:cubicBezTo>
                        <a:pt x="171070" y="122993"/>
                        <a:pt x="359790" y="245774"/>
                        <a:pt x="362063" y="242932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96" name="任意多边形: 形状 95"/>
                <p:cNvSpPr/>
                <p:nvPr/>
              </p:nvSpPr>
              <p:spPr>
                <a:xfrm>
                  <a:off x="3084778" y="1118261"/>
                  <a:ext cx="362083" cy="243001"/>
                </a:xfrm>
                <a:custGeom>
                  <a:gdLst>
                    <a:gd name="connsiteX0" fmla="*/ 362063 w 362083"/>
                    <a:gd name="connsiteY0" fmla="*/ 242932 h 243001"/>
                    <a:gd name="connsiteX1" fmla="*/ 78985 w 362083"/>
                    <a:gd name="connsiteY1" fmla="*/ 45686 h 243001"/>
                    <a:gd name="connsiteX2" fmla="*/ 541 w 362083"/>
                    <a:gd name="connsiteY2" fmla="*/ 1348 h 243001"/>
                    <a:gd name="connsiteX3" fmla="*/ 71595 w 362083"/>
                    <a:gd name="connsiteY3" fmla="*/ 56486 h 243001"/>
                    <a:gd name="connsiteX4" fmla="*/ 362063 w 362083"/>
                    <a:gd name="connsiteY4" fmla="*/ 242932 h 24300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2083" h="243001">
                      <a:moveTo>
                        <a:pt x="362063" y="242932"/>
                      </a:moveTo>
                      <a:cubicBezTo>
                        <a:pt x="364337" y="240089"/>
                        <a:pt x="178460" y="112192"/>
                        <a:pt x="78985" y="45686"/>
                      </a:cubicBezTo>
                      <a:cubicBezTo>
                        <a:pt x="6794" y="-2631"/>
                        <a:pt x="2815" y="-2062"/>
                        <a:pt x="541" y="1348"/>
                      </a:cubicBezTo>
                      <a:cubicBezTo>
                        <a:pt x="-1733" y="4190"/>
                        <a:pt x="-27" y="8738"/>
                        <a:pt x="71595" y="56486"/>
                      </a:cubicBezTo>
                      <a:cubicBezTo>
                        <a:pt x="171070" y="123561"/>
                        <a:pt x="359790" y="246342"/>
                        <a:pt x="362063" y="242932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97" name="任意多边形: 形状 96"/>
                <p:cNvSpPr/>
                <p:nvPr/>
              </p:nvSpPr>
              <p:spPr>
                <a:xfrm>
                  <a:off x="3083073" y="1191589"/>
                  <a:ext cx="362083" cy="242980"/>
                </a:xfrm>
                <a:custGeom>
                  <a:gdLst>
                    <a:gd name="connsiteX0" fmla="*/ 362063 w 362083"/>
                    <a:gd name="connsiteY0" fmla="*/ 242932 h 242980"/>
                    <a:gd name="connsiteX1" fmla="*/ 78985 w 362083"/>
                    <a:gd name="connsiteY1" fmla="*/ 45686 h 242980"/>
                    <a:gd name="connsiteX2" fmla="*/ 541 w 362083"/>
                    <a:gd name="connsiteY2" fmla="*/ 1348 h 242980"/>
                    <a:gd name="connsiteX3" fmla="*/ 71595 w 362083"/>
                    <a:gd name="connsiteY3" fmla="*/ 56486 h 242980"/>
                    <a:gd name="connsiteX4" fmla="*/ 362063 w 362083"/>
                    <a:gd name="connsiteY4" fmla="*/ 242932 h 24298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2083" h="242980">
                      <a:moveTo>
                        <a:pt x="362063" y="242932"/>
                      </a:moveTo>
                      <a:cubicBezTo>
                        <a:pt x="364337" y="240089"/>
                        <a:pt x="178460" y="112192"/>
                        <a:pt x="78985" y="45686"/>
                      </a:cubicBezTo>
                      <a:cubicBezTo>
                        <a:pt x="6794" y="-2631"/>
                        <a:pt x="2815" y="-2062"/>
                        <a:pt x="541" y="1348"/>
                      </a:cubicBezTo>
                      <a:cubicBezTo>
                        <a:pt x="-1733" y="4190"/>
                        <a:pt x="-27" y="8738"/>
                        <a:pt x="71595" y="56486"/>
                      </a:cubicBezTo>
                      <a:cubicBezTo>
                        <a:pt x="171639" y="122993"/>
                        <a:pt x="360358" y="245774"/>
                        <a:pt x="362063" y="242932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98" name="任意多边形: 形状 97"/>
                <p:cNvSpPr/>
                <p:nvPr/>
              </p:nvSpPr>
              <p:spPr>
                <a:xfrm>
                  <a:off x="3081936" y="1264916"/>
                  <a:ext cx="362083" cy="242980"/>
                </a:xfrm>
                <a:custGeom>
                  <a:gdLst>
                    <a:gd name="connsiteX0" fmla="*/ 362063 w 362083"/>
                    <a:gd name="connsiteY0" fmla="*/ 242932 h 242980"/>
                    <a:gd name="connsiteX1" fmla="*/ 78985 w 362083"/>
                    <a:gd name="connsiteY1" fmla="*/ 45686 h 242980"/>
                    <a:gd name="connsiteX2" fmla="*/ 541 w 362083"/>
                    <a:gd name="connsiteY2" fmla="*/ 1348 h 242980"/>
                    <a:gd name="connsiteX3" fmla="*/ 71595 w 362083"/>
                    <a:gd name="connsiteY3" fmla="*/ 56486 h 242980"/>
                    <a:gd name="connsiteX4" fmla="*/ 362063 w 362083"/>
                    <a:gd name="connsiteY4" fmla="*/ 242932 h 24298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2083" h="242980">
                      <a:moveTo>
                        <a:pt x="362063" y="242932"/>
                      </a:moveTo>
                      <a:cubicBezTo>
                        <a:pt x="364337" y="240089"/>
                        <a:pt x="178460" y="112192"/>
                        <a:pt x="78985" y="45686"/>
                      </a:cubicBezTo>
                      <a:cubicBezTo>
                        <a:pt x="6794" y="-2631"/>
                        <a:pt x="2815" y="-2062"/>
                        <a:pt x="541" y="1348"/>
                      </a:cubicBezTo>
                      <a:cubicBezTo>
                        <a:pt x="-1733" y="4190"/>
                        <a:pt x="-27" y="8738"/>
                        <a:pt x="71595" y="56486"/>
                      </a:cubicBezTo>
                      <a:cubicBezTo>
                        <a:pt x="171639" y="122993"/>
                        <a:pt x="360358" y="245774"/>
                        <a:pt x="362063" y="242932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99" name="任意多边形: 形状 98"/>
                <p:cNvSpPr/>
                <p:nvPr/>
              </p:nvSpPr>
              <p:spPr>
                <a:xfrm>
                  <a:off x="3080799" y="1337675"/>
                  <a:ext cx="362083" cy="243001"/>
                </a:xfrm>
                <a:custGeom>
                  <a:gdLst>
                    <a:gd name="connsiteX0" fmla="*/ 362063 w 362083"/>
                    <a:gd name="connsiteY0" fmla="*/ 242932 h 243001"/>
                    <a:gd name="connsiteX1" fmla="*/ 78985 w 362083"/>
                    <a:gd name="connsiteY1" fmla="*/ 45686 h 243001"/>
                    <a:gd name="connsiteX2" fmla="*/ 541 w 362083"/>
                    <a:gd name="connsiteY2" fmla="*/ 1348 h 243001"/>
                    <a:gd name="connsiteX3" fmla="*/ 71595 w 362083"/>
                    <a:gd name="connsiteY3" fmla="*/ 56486 h 243001"/>
                    <a:gd name="connsiteX4" fmla="*/ 362063 w 362083"/>
                    <a:gd name="connsiteY4" fmla="*/ 242932 h 24300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2083" h="243001">
                      <a:moveTo>
                        <a:pt x="362063" y="242932"/>
                      </a:moveTo>
                      <a:cubicBezTo>
                        <a:pt x="364337" y="240089"/>
                        <a:pt x="178460" y="112192"/>
                        <a:pt x="78985" y="45686"/>
                      </a:cubicBezTo>
                      <a:cubicBezTo>
                        <a:pt x="6794" y="-2631"/>
                        <a:pt x="2815" y="-2062"/>
                        <a:pt x="541" y="1348"/>
                      </a:cubicBezTo>
                      <a:cubicBezTo>
                        <a:pt x="-1733" y="4190"/>
                        <a:pt x="-27" y="8738"/>
                        <a:pt x="71595" y="56486"/>
                      </a:cubicBezTo>
                      <a:cubicBezTo>
                        <a:pt x="171639" y="123561"/>
                        <a:pt x="359790" y="246342"/>
                        <a:pt x="362063" y="242932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00" name="任意多边形: 形状 99"/>
                <p:cNvSpPr/>
                <p:nvPr/>
              </p:nvSpPr>
              <p:spPr>
                <a:xfrm>
                  <a:off x="3079662" y="1411003"/>
                  <a:ext cx="362083" cy="242980"/>
                </a:xfrm>
                <a:custGeom>
                  <a:gdLst>
                    <a:gd name="connsiteX0" fmla="*/ 362063 w 362083"/>
                    <a:gd name="connsiteY0" fmla="*/ 242932 h 242980"/>
                    <a:gd name="connsiteX1" fmla="*/ 78985 w 362083"/>
                    <a:gd name="connsiteY1" fmla="*/ 45686 h 242980"/>
                    <a:gd name="connsiteX2" fmla="*/ 541 w 362083"/>
                    <a:gd name="connsiteY2" fmla="*/ 1348 h 242980"/>
                    <a:gd name="connsiteX3" fmla="*/ 71595 w 362083"/>
                    <a:gd name="connsiteY3" fmla="*/ 56486 h 242980"/>
                    <a:gd name="connsiteX4" fmla="*/ 362063 w 362083"/>
                    <a:gd name="connsiteY4" fmla="*/ 242932 h 24298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2083" h="242980">
                      <a:moveTo>
                        <a:pt x="362063" y="242932"/>
                      </a:moveTo>
                      <a:cubicBezTo>
                        <a:pt x="364337" y="240089"/>
                        <a:pt x="178460" y="112192"/>
                        <a:pt x="78985" y="45686"/>
                      </a:cubicBezTo>
                      <a:cubicBezTo>
                        <a:pt x="6794" y="-2631"/>
                        <a:pt x="2815" y="-2062"/>
                        <a:pt x="541" y="1348"/>
                      </a:cubicBezTo>
                      <a:cubicBezTo>
                        <a:pt x="-1733" y="4190"/>
                        <a:pt x="-27" y="8738"/>
                        <a:pt x="71595" y="56486"/>
                      </a:cubicBezTo>
                      <a:cubicBezTo>
                        <a:pt x="171070" y="122993"/>
                        <a:pt x="359790" y="245774"/>
                        <a:pt x="362063" y="242932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01" name="任意多边形: 形状 100"/>
                <p:cNvSpPr/>
                <p:nvPr/>
              </p:nvSpPr>
              <p:spPr>
                <a:xfrm>
                  <a:off x="3077957" y="1484331"/>
                  <a:ext cx="362083" cy="242980"/>
                </a:xfrm>
                <a:custGeom>
                  <a:gdLst>
                    <a:gd name="connsiteX0" fmla="*/ 362063 w 362083"/>
                    <a:gd name="connsiteY0" fmla="*/ 242932 h 242980"/>
                    <a:gd name="connsiteX1" fmla="*/ 78985 w 362083"/>
                    <a:gd name="connsiteY1" fmla="*/ 45686 h 242980"/>
                    <a:gd name="connsiteX2" fmla="*/ 541 w 362083"/>
                    <a:gd name="connsiteY2" fmla="*/ 1348 h 242980"/>
                    <a:gd name="connsiteX3" fmla="*/ 71595 w 362083"/>
                    <a:gd name="connsiteY3" fmla="*/ 56486 h 242980"/>
                    <a:gd name="connsiteX4" fmla="*/ 362063 w 362083"/>
                    <a:gd name="connsiteY4" fmla="*/ 242932 h 24298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2083" h="242980">
                      <a:moveTo>
                        <a:pt x="362063" y="242932"/>
                      </a:moveTo>
                      <a:cubicBezTo>
                        <a:pt x="364337" y="240089"/>
                        <a:pt x="178460" y="112192"/>
                        <a:pt x="78985" y="45686"/>
                      </a:cubicBezTo>
                      <a:cubicBezTo>
                        <a:pt x="6794" y="-2631"/>
                        <a:pt x="2815" y="-2062"/>
                        <a:pt x="541" y="1348"/>
                      </a:cubicBezTo>
                      <a:cubicBezTo>
                        <a:pt x="-1733" y="4190"/>
                        <a:pt x="-27" y="8738"/>
                        <a:pt x="71595" y="56486"/>
                      </a:cubicBezTo>
                      <a:cubicBezTo>
                        <a:pt x="171639" y="122993"/>
                        <a:pt x="360358" y="245774"/>
                        <a:pt x="362063" y="242932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02" name="任意多边形: 形状 101"/>
                <p:cNvSpPr/>
                <p:nvPr/>
              </p:nvSpPr>
              <p:spPr>
                <a:xfrm>
                  <a:off x="3076820" y="1557090"/>
                  <a:ext cx="362083" cy="243001"/>
                </a:xfrm>
                <a:custGeom>
                  <a:gdLst>
                    <a:gd name="connsiteX0" fmla="*/ 362063 w 362083"/>
                    <a:gd name="connsiteY0" fmla="*/ 242932 h 243001"/>
                    <a:gd name="connsiteX1" fmla="*/ 78985 w 362083"/>
                    <a:gd name="connsiteY1" fmla="*/ 45686 h 243001"/>
                    <a:gd name="connsiteX2" fmla="*/ 541 w 362083"/>
                    <a:gd name="connsiteY2" fmla="*/ 1348 h 243001"/>
                    <a:gd name="connsiteX3" fmla="*/ 71595 w 362083"/>
                    <a:gd name="connsiteY3" fmla="*/ 56486 h 243001"/>
                    <a:gd name="connsiteX4" fmla="*/ 362063 w 362083"/>
                    <a:gd name="connsiteY4" fmla="*/ 242932 h 24300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2083" h="243001">
                      <a:moveTo>
                        <a:pt x="362063" y="242932"/>
                      </a:moveTo>
                      <a:cubicBezTo>
                        <a:pt x="364337" y="240089"/>
                        <a:pt x="178460" y="112192"/>
                        <a:pt x="78985" y="45686"/>
                      </a:cubicBezTo>
                      <a:cubicBezTo>
                        <a:pt x="6794" y="-2631"/>
                        <a:pt x="2815" y="-2062"/>
                        <a:pt x="541" y="1348"/>
                      </a:cubicBezTo>
                      <a:cubicBezTo>
                        <a:pt x="-1733" y="4190"/>
                        <a:pt x="-27" y="8738"/>
                        <a:pt x="71595" y="56486"/>
                      </a:cubicBezTo>
                      <a:cubicBezTo>
                        <a:pt x="171639" y="123561"/>
                        <a:pt x="360358" y="246342"/>
                        <a:pt x="362063" y="242932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03" name="任意多边形: 形状 102"/>
                <p:cNvSpPr/>
                <p:nvPr/>
              </p:nvSpPr>
              <p:spPr>
                <a:xfrm>
                  <a:off x="3075683" y="1630417"/>
                  <a:ext cx="362083" cy="242980"/>
                </a:xfrm>
                <a:custGeom>
                  <a:gdLst>
                    <a:gd name="connsiteX0" fmla="*/ 362063 w 362083"/>
                    <a:gd name="connsiteY0" fmla="*/ 242932 h 242980"/>
                    <a:gd name="connsiteX1" fmla="*/ 78985 w 362083"/>
                    <a:gd name="connsiteY1" fmla="*/ 45686 h 242980"/>
                    <a:gd name="connsiteX2" fmla="*/ 541 w 362083"/>
                    <a:gd name="connsiteY2" fmla="*/ 1348 h 242980"/>
                    <a:gd name="connsiteX3" fmla="*/ 71595 w 362083"/>
                    <a:gd name="connsiteY3" fmla="*/ 56486 h 242980"/>
                    <a:gd name="connsiteX4" fmla="*/ 362063 w 362083"/>
                    <a:gd name="connsiteY4" fmla="*/ 242932 h 24298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2083" h="242980">
                      <a:moveTo>
                        <a:pt x="362063" y="242932"/>
                      </a:moveTo>
                      <a:cubicBezTo>
                        <a:pt x="364337" y="240089"/>
                        <a:pt x="178460" y="112192"/>
                        <a:pt x="78985" y="45686"/>
                      </a:cubicBezTo>
                      <a:cubicBezTo>
                        <a:pt x="6794" y="-2631"/>
                        <a:pt x="2815" y="-2062"/>
                        <a:pt x="541" y="1348"/>
                      </a:cubicBezTo>
                      <a:cubicBezTo>
                        <a:pt x="-1733" y="4190"/>
                        <a:pt x="-27" y="8738"/>
                        <a:pt x="71595" y="56486"/>
                      </a:cubicBezTo>
                      <a:cubicBezTo>
                        <a:pt x="171639" y="122993"/>
                        <a:pt x="359790" y="245774"/>
                        <a:pt x="362063" y="242932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04" name="任意多边形: 形状 103"/>
                <p:cNvSpPr/>
                <p:nvPr/>
              </p:nvSpPr>
              <p:spPr>
                <a:xfrm>
                  <a:off x="3074547" y="1703745"/>
                  <a:ext cx="362083" cy="242980"/>
                </a:xfrm>
                <a:custGeom>
                  <a:gdLst>
                    <a:gd name="connsiteX0" fmla="*/ 362063 w 362083"/>
                    <a:gd name="connsiteY0" fmla="*/ 242932 h 242980"/>
                    <a:gd name="connsiteX1" fmla="*/ 78985 w 362083"/>
                    <a:gd name="connsiteY1" fmla="*/ 45686 h 242980"/>
                    <a:gd name="connsiteX2" fmla="*/ 541 w 362083"/>
                    <a:gd name="connsiteY2" fmla="*/ 1348 h 242980"/>
                    <a:gd name="connsiteX3" fmla="*/ 71595 w 362083"/>
                    <a:gd name="connsiteY3" fmla="*/ 56486 h 242980"/>
                    <a:gd name="connsiteX4" fmla="*/ 362063 w 362083"/>
                    <a:gd name="connsiteY4" fmla="*/ 242932 h 24298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2083" h="242980">
                      <a:moveTo>
                        <a:pt x="362063" y="242932"/>
                      </a:moveTo>
                      <a:cubicBezTo>
                        <a:pt x="364337" y="240089"/>
                        <a:pt x="178460" y="112192"/>
                        <a:pt x="78985" y="45686"/>
                      </a:cubicBezTo>
                      <a:cubicBezTo>
                        <a:pt x="6794" y="-2631"/>
                        <a:pt x="2815" y="-2062"/>
                        <a:pt x="541" y="1348"/>
                      </a:cubicBezTo>
                      <a:cubicBezTo>
                        <a:pt x="-1733" y="4190"/>
                        <a:pt x="-27" y="8738"/>
                        <a:pt x="71595" y="56486"/>
                      </a:cubicBezTo>
                      <a:cubicBezTo>
                        <a:pt x="171070" y="122993"/>
                        <a:pt x="359790" y="245774"/>
                        <a:pt x="362063" y="242932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05" name="任意多边形: 形状 104"/>
                <p:cNvSpPr/>
                <p:nvPr/>
              </p:nvSpPr>
              <p:spPr>
                <a:xfrm>
                  <a:off x="3073410" y="1776504"/>
                  <a:ext cx="362083" cy="243001"/>
                </a:xfrm>
                <a:custGeom>
                  <a:gdLst>
                    <a:gd name="connsiteX0" fmla="*/ 362063 w 362083"/>
                    <a:gd name="connsiteY0" fmla="*/ 242932 h 243001"/>
                    <a:gd name="connsiteX1" fmla="*/ 78985 w 362083"/>
                    <a:gd name="connsiteY1" fmla="*/ 45686 h 243001"/>
                    <a:gd name="connsiteX2" fmla="*/ 541 w 362083"/>
                    <a:gd name="connsiteY2" fmla="*/ 1348 h 243001"/>
                    <a:gd name="connsiteX3" fmla="*/ 71595 w 362083"/>
                    <a:gd name="connsiteY3" fmla="*/ 56486 h 243001"/>
                    <a:gd name="connsiteX4" fmla="*/ 362063 w 362083"/>
                    <a:gd name="connsiteY4" fmla="*/ 242932 h 24300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2083" h="243001">
                      <a:moveTo>
                        <a:pt x="362063" y="242932"/>
                      </a:moveTo>
                      <a:cubicBezTo>
                        <a:pt x="364337" y="240089"/>
                        <a:pt x="178460" y="112192"/>
                        <a:pt x="78985" y="45686"/>
                      </a:cubicBezTo>
                      <a:cubicBezTo>
                        <a:pt x="6794" y="-2631"/>
                        <a:pt x="2815" y="-2062"/>
                        <a:pt x="541" y="1348"/>
                      </a:cubicBezTo>
                      <a:cubicBezTo>
                        <a:pt x="-1733" y="4190"/>
                        <a:pt x="-27" y="8738"/>
                        <a:pt x="71595" y="56486"/>
                      </a:cubicBezTo>
                      <a:cubicBezTo>
                        <a:pt x="171070" y="123561"/>
                        <a:pt x="359790" y="246342"/>
                        <a:pt x="362063" y="242932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06" name="任意多边形: 形状 105"/>
                <p:cNvSpPr/>
                <p:nvPr/>
              </p:nvSpPr>
              <p:spPr>
                <a:xfrm>
                  <a:off x="3071704" y="1849832"/>
                  <a:ext cx="362083" cy="242980"/>
                </a:xfrm>
                <a:custGeom>
                  <a:gdLst>
                    <a:gd name="connsiteX0" fmla="*/ 362063 w 362083"/>
                    <a:gd name="connsiteY0" fmla="*/ 242932 h 242980"/>
                    <a:gd name="connsiteX1" fmla="*/ 78985 w 362083"/>
                    <a:gd name="connsiteY1" fmla="*/ 45686 h 242980"/>
                    <a:gd name="connsiteX2" fmla="*/ 541 w 362083"/>
                    <a:gd name="connsiteY2" fmla="*/ 1348 h 242980"/>
                    <a:gd name="connsiteX3" fmla="*/ 71595 w 362083"/>
                    <a:gd name="connsiteY3" fmla="*/ 56486 h 242980"/>
                    <a:gd name="connsiteX4" fmla="*/ 362063 w 362083"/>
                    <a:gd name="connsiteY4" fmla="*/ 242932 h 24298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2083" h="242980">
                      <a:moveTo>
                        <a:pt x="362063" y="242932"/>
                      </a:moveTo>
                      <a:cubicBezTo>
                        <a:pt x="364337" y="240089"/>
                        <a:pt x="178460" y="112192"/>
                        <a:pt x="78985" y="45686"/>
                      </a:cubicBezTo>
                      <a:cubicBezTo>
                        <a:pt x="6794" y="-2631"/>
                        <a:pt x="2815" y="-2062"/>
                        <a:pt x="541" y="1348"/>
                      </a:cubicBezTo>
                      <a:cubicBezTo>
                        <a:pt x="-1733" y="4190"/>
                        <a:pt x="-27" y="8738"/>
                        <a:pt x="71595" y="56486"/>
                      </a:cubicBezTo>
                      <a:cubicBezTo>
                        <a:pt x="171639" y="122993"/>
                        <a:pt x="360358" y="245774"/>
                        <a:pt x="362063" y="242932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07" name="任意多边形: 形状 106"/>
                <p:cNvSpPr/>
                <p:nvPr/>
              </p:nvSpPr>
              <p:spPr>
                <a:xfrm>
                  <a:off x="3070568" y="1923159"/>
                  <a:ext cx="362083" cy="242980"/>
                </a:xfrm>
                <a:custGeom>
                  <a:gdLst>
                    <a:gd name="connsiteX0" fmla="*/ 362063 w 362083"/>
                    <a:gd name="connsiteY0" fmla="*/ 242932 h 242980"/>
                    <a:gd name="connsiteX1" fmla="*/ 78985 w 362083"/>
                    <a:gd name="connsiteY1" fmla="*/ 45686 h 242980"/>
                    <a:gd name="connsiteX2" fmla="*/ 541 w 362083"/>
                    <a:gd name="connsiteY2" fmla="*/ 1348 h 242980"/>
                    <a:gd name="connsiteX3" fmla="*/ 71595 w 362083"/>
                    <a:gd name="connsiteY3" fmla="*/ 56486 h 242980"/>
                    <a:gd name="connsiteX4" fmla="*/ 362063 w 362083"/>
                    <a:gd name="connsiteY4" fmla="*/ 242932 h 24298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2083" h="242980">
                      <a:moveTo>
                        <a:pt x="362063" y="242932"/>
                      </a:moveTo>
                      <a:cubicBezTo>
                        <a:pt x="364337" y="240089"/>
                        <a:pt x="178460" y="112192"/>
                        <a:pt x="78985" y="45686"/>
                      </a:cubicBezTo>
                      <a:cubicBezTo>
                        <a:pt x="6794" y="-2631"/>
                        <a:pt x="2815" y="-2062"/>
                        <a:pt x="541" y="1348"/>
                      </a:cubicBezTo>
                      <a:cubicBezTo>
                        <a:pt x="-1733" y="4190"/>
                        <a:pt x="-27" y="8738"/>
                        <a:pt x="71595" y="56486"/>
                      </a:cubicBezTo>
                      <a:cubicBezTo>
                        <a:pt x="171639" y="122993"/>
                        <a:pt x="360358" y="245774"/>
                        <a:pt x="362063" y="242932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08" name="任意多边形: 形状 107"/>
                <p:cNvSpPr/>
                <p:nvPr/>
              </p:nvSpPr>
              <p:spPr>
                <a:xfrm>
                  <a:off x="3069431" y="1995919"/>
                  <a:ext cx="362083" cy="243001"/>
                </a:xfrm>
                <a:custGeom>
                  <a:gdLst>
                    <a:gd name="connsiteX0" fmla="*/ 362063 w 362083"/>
                    <a:gd name="connsiteY0" fmla="*/ 242931 h 243001"/>
                    <a:gd name="connsiteX1" fmla="*/ 78985 w 362083"/>
                    <a:gd name="connsiteY1" fmla="*/ 45686 h 243001"/>
                    <a:gd name="connsiteX2" fmla="*/ 541 w 362083"/>
                    <a:gd name="connsiteY2" fmla="*/ 1348 h 243001"/>
                    <a:gd name="connsiteX3" fmla="*/ 71595 w 362083"/>
                    <a:gd name="connsiteY3" fmla="*/ 56486 h 243001"/>
                    <a:gd name="connsiteX4" fmla="*/ 362063 w 362083"/>
                    <a:gd name="connsiteY4" fmla="*/ 242931 h 24300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2083" h="243001">
                      <a:moveTo>
                        <a:pt x="362063" y="242931"/>
                      </a:moveTo>
                      <a:cubicBezTo>
                        <a:pt x="364337" y="240089"/>
                        <a:pt x="178460" y="112192"/>
                        <a:pt x="78985" y="45686"/>
                      </a:cubicBezTo>
                      <a:cubicBezTo>
                        <a:pt x="6794" y="-2631"/>
                        <a:pt x="2815" y="-2062"/>
                        <a:pt x="541" y="1348"/>
                      </a:cubicBezTo>
                      <a:cubicBezTo>
                        <a:pt x="-1733" y="4190"/>
                        <a:pt x="-27" y="8738"/>
                        <a:pt x="71595" y="56486"/>
                      </a:cubicBezTo>
                      <a:cubicBezTo>
                        <a:pt x="171070" y="123561"/>
                        <a:pt x="359790" y="246342"/>
                        <a:pt x="362063" y="242931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09" name="任意多边形: 形状 108"/>
                <p:cNvSpPr/>
                <p:nvPr/>
              </p:nvSpPr>
              <p:spPr>
                <a:xfrm>
                  <a:off x="3068294" y="2069246"/>
                  <a:ext cx="362083" cy="242980"/>
                </a:xfrm>
                <a:custGeom>
                  <a:gdLst>
                    <a:gd name="connsiteX0" fmla="*/ 362063 w 362083"/>
                    <a:gd name="connsiteY0" fmla="*/ 242932 h 242980"/>
                    <a:gd name="connsiteX1" fmla="*/ 78985 w 362083"/>
                    <a:gd name="connsiteY1" fmla="*/ 45686 h 242980"/>
                    <a:gd name="connsiteX2" fmla="*/ 541 w 362083"/>
                    <a:gd name="connsiteY2" fmla="*/ 1348 h 242980"/>
                    <a:gd name="connsiteX3" fmla="*/ 71595 w 362083"/>
                    <a:gd name="connsiteY3" fmla="*/ 56486 h 242980"/>
                    <a:gd name="connsiteX4" fmla="*/ 362063 w 362083"/>
                    <a:gd name="connsiteY4" fmla="*/ 242932 h 24298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2083" h="242980">
                      <a:moveTo>
                        <a:pt x="362063" y="242932"/>
                      </a:moveTo>
                      <a:cubicBezTo>
                        <a:pt x="364337" y="240089"/>
                        <a:pt x="178460" y="112192"/>
                        <a:pt x="78985" y="45686"/>
                      </a:cubicBezTo>
                      <a:cubicBezTo>
                        <a:pt x="6794" y="-2631"/>
                        <a:pt x="2815" y="-2062"/>
                        <a:pt x="541" y="1348"/>
                      </a:cubicBezTo>
                      <a:cubicBezTo>
                        <a:pt x="-1733" y="4190"/>
                        <a:pt x="-27" y="8738"/>
                        <a:pt x="71595" y="56486"/>
                      </a:cubicBezTo>
                      <a:cubicBezTo>
                        <a:pt x="171070" y="122993"/>
                        <a:pt x="359790" y="245774"/>
                        <a:pt x="362063" y="242932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10" name="任意多边形: 形状 109"/>
                <p:cNvSpPr/>
                <p:nvPr/>
              </p:nvSpPr>
              <p:spPr>
                <a:xfrm>
                  <a:off x="3066589" y="2142574"/>
                  <a:ext cx="362083" cy="242980"/>
                </a:xfrm>
                <a:custGeom>
                  <a:gdLst>
                    <a:gd name="connsiteX0" fmla="*/ 362063 w 362083"/>
                    <a:gd name="connsiteY0" fmla="*/ 242932 h 242980"/>
                    <a:gd name="connsiteX1" fmla="*/ 78985 w 362083"/>
                    <a:gd name="connsiteY1" fmla="*/ 45686 h 242980"/>
                    <a:gd name="connsiteX2" fmla="*/ 541 w 362083"/>
                    <a:gd name="connsiteY2" fmla="*/ 1348 h 242980"/>
                    <a:gd name="connsiteX3" fmla="*/ 71595 w 362083"/>
                    <a:gd name="connsiteY3" fmla="*/ 56486 h 242980"/>
                    <a:gd name="connsiteX4" fmla="*/ 362063 w 362083"/>
                    <a:gd name="connsiteY4" fmla="*/ 242932 h 24298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2083" h="242980">
                      <a:moveTo>
                        <a:pt x="362063" y="242932"/>
                      </a:moveTo>
                      <a:cubicBezTo>
                        <a:pt x="364337" y="240089"/>
                        <a:pt x="178460" y="112192"/>
                        <a:pt x="78985" y="45686"/>
                      </a:cubicBezTo>
                      <a:cubicBezTo>
                        <a:pt x="6794" y="-2631"/>
                        <a:pt x="2815" y="-2062"/>
                        <a:pt x="541" y="1348"/>
                      </a:cubicBezTo>
                      <a:cubicBezTo>
                        <a:pt x="-1733" y="4190"/>
                        <a:pt x="-27" y="8738"/>
                        <a:pt x="71595" y="56486"/>
                      </a:cubicBezTo>
                      <a:cubicBezTo>
                        <a:pt x="171639" y="122993"/>
                        <a:pt x="360358" y="245774"/>
                        <a:pt x="362063" y="242932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11" name="任意多边形: 形状 110"/>
                <p:cNvSpPr/>
                <p:nvPr/>
              </p:nvSpPr>
              <p:spPr>
                <a:xfrm>
                  <a:off x="3065452" y="2215333"/>
                  <a:ext cx="362083" cy="243001"/>
                </a:xfrm>
                <a:custGeom>
                  <a:gdLst>
                    <a:gd name="connsiteX0" fmla="*/ 362063 w 362083"/>
                    <a:gd name="connsiteY0" fmla="*/ 242932 h 243001"/>
                    <a:gd name="connsiteX1" fmla="*/ 78985 w 362083"/>
                    <a:gd name="connsiteY1" fmla="*/ 45686 h 243001"/>
                    <a:gd name="connsiteX2" fmla="*/ 541 w 362083"/>
                    <a:gd name="connsiteY2" fmla="*/ 1348 h 243001"/>
                    <a:gd name="connsiteX3" fmla="*/ 71595 w 362083"/>
                    <a:gd name="connsiteY3" fmla="*/ 56486 h 243001"/>
                    <a:gd name="connsiteX4" fmla="*/ 362063 w 362083"/>
                    <a:gd name="connsiteY4" fmla="*/ 242932 h 24300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2083" h="243001">
                      <a:moveTo>
                        <a:pt x="362063" y="242932"/>
                      </a:moveTo>
                      <a:cubicBezTo>
                        <a:pt x="364337" y="240089"/>
                        <a:pt x="178460" y="112192"/>
                        <a:pt x="78985" y="45686"/>
                      </a:cubicBezTo>
                      <a:cubicBezTo>
                        <a:pt x="6794" y="-2631"/>
                        <a:pt x="2815" y="-2062"/>
                        <a:pt x="541" y="1348"/>
                      </a:cubicBezTo>
                      <a:cubicBezTo>
                        <a:pt x="-1733" y="4190"/>
                        <a:pt x="-27" y="8738"/>
                        <a:pt x="71595" y="56486"/>
                      </a:cubicBezTo>
                      <a:cubicBezTo>
                        <a:pt x="171639" y="123561"/>
                        <a:pt x="360358" y="246342"/>
                        <a:pt x="362063" y="242932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12" name="任意多边形: 形状 111"/>
                <p:cNvSpPr/>
                <p:nvPr/>
              </p:nvSpPr>
              <p:spPr>
                <a:xfrm>
                  <a:off x="3064315" y="2288661"/>
                  <a:ext cx="362083" cy="242979"/>
                </a:xfrm>
                <a:custGeom>
                  <a:gdLst>
                    <a:gd name="connsiteX0" fmla="*/ 362063 w 362083"/>
                    <a:gd name="connsiteY0" fmla="*/ 242931 h 242979"/>
                    <a:gd name="connsiteX1" fmla="*/ 78985 w 362083"/>
                    <a:gd name="connsiteY1" fmla="*/ 45686 h 242979"/>
                    <a:gd name="connsiteX2" fmla="*/ 541 w 362083"/>
                    <a:gd name="connsiteY2" fmla="*/ 1348 h 242979"/>
                    <a:gd name="connsiteX3" fmla="*/ 71595 w 362083"/>
                    <a:gd name="connsiteY3" fmla="*/ 56486 h 242979"/>
                    <a:gd name="connsiteX4" fmla="*/ 362063 w 362083"/>
                    <a:gd name="connsiteY4" fmla="*/ 242931 h 24297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2083" h="242979">
                      <a:moveTo>
                        <a:pt x="362063" y="242931"/>
                      </a:moveTo>
                      <a:cubicBezTo>
                        <a:pt x="364337" y="240089"/>
                        <a:pt x="178460" y="112192"/>
                        <a:pt x="78985" y="45686"/>
                      </a:cubicBezTo>
                      <a:cubicBezTo>
                        <a:pt x="6794" y="-2631"/>
                        <a:pt x="2815" y="-2062"/>
                        <a:pt x="541" y="1348"/>
                      </a:cubicBezTo>
                      <a:cubicBezTo>
                        <a:pt x="-1733" y="4190"/>
                        <a:pt x="-27" y="8738"/>
                        <a:pt x="71595" y="56486"/>
                      </a:cubicBezTo>
                      <a:cubicBezTo>
                        <a:pt x="171639" y="122993"/>
                        <a:pt x="359790" y="245774"/>
                        <a:pt x="362063" y="242931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13" name="任意多边形: 形状 112"/>
                <p:cNvSpPr/>
                <p:nvPr/>
              </p:nvSpPr>
              <p:spPr>
                <a:xfrm>
                  <a:off x="3063178" y="2361988"/>
                  <a:ext cx="362083" cy="242980"/>
                </a:xfrm>
                <a:custGeom>
                  <a:gdLst>
                    <a:gd name="connsiteX0" fmla="*/ 362063 w 362083"/>
                    <a:gd name="connsiteY0" fmla="*/ 242932 h 242980"/>
                    <a:gd name="connsiteX1" fmla="*/ 78985 w 362083"/>
                    <a:gd name="connsiteY1" fmla="*/ 45686 h 242980"/>
                    <a:gd name="connsiteX2" fmla="*/ 541 w 362083"/>
                    <a:gd name="connsiteY2" fmla="*/ 1348 h 242980"/>
                    <a:gd name="connsiteX3" fmla="*/ 71595 w 362083"/>
                    <a:gd name="connsiteY3" fmla="*/ 56486 h 242980"/>
                    <a:gd name="connsiteX4" fmla="*/ 362063 w 362083"/>
                    <a:gd name="connsiteY4" fmla="*/ 242932 h 24298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2083" h="242980">
                      <a:moveTo>
                        <a:pt x="362063" y="242932"/>
                      </a:moveTo>
                      <a:cubicBezTo>
                        <a:pt x="364337" y="240089"/>
                        <a:pt x="178460" y="112192"/>
                        <a:pt x="78985" y="45686"/>
                      </a:cubicBezTo>
                      <a:cubicBezTo>
                        <a:pt x="6794" y="-2631"/>
                        <a:pt x="2815" y="-2062"/>
                        <a:pt x="541" y="1348"/>
                      </a:cubicBezTo>
                      <a:cubicBezTo>
                        <a:pt x="-1733" y="4190"/>
                        <a:pt x="-27" y="8738"/>
                        <a:pt x="71595" y="56486"/>
                      </a:cubicBezTo>
                      <a:cubicBezTo>
                        <a:pt x="171070" y="122993"/>
                        <a:pt x="359790" y="245774"/>
                        <a:pt x="362063" y="242932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14" name="任意多边形: 形状 113"/>
                <p:cNvSpPr/>
                <p:nvPr/>
              </p:nvSpPr>
              <p:spPr>
                <a:xfrm>
                  <a:off x="3061473" y="2434748"/>
                  <a:ext cx="362083" cy="243001"/>
                </a:xfrm>
                <a:custGeom>
                  <a:gdLst>
                    <a:gd name="connsiteX0" fmla="*/ 362063 w 362083"/>
                    <a:gd name="connsiteY0" fmla="*/ 242932 h 243001"/>
                    <a:gd name="connsiteX1" fmla="*/ 78985 w 362083"/>
                    <a:gd name="connsiteY1" fmla="*/ 45686 h 243001"/>
                    <a:gd name="connsiteX2" fmla="*/ 541 w 362083"/>
                    <a:gd name="connsiteY2" fmla="*/ 1348 h 243001"/>
                    <a:gd name="connsiteX3" fmla="*/ 71595 w 362083"/>
                    <a:gd name="connsiteY3" fmla="*/ 56486 h 243001"/>
                    <a:gd name="connsiteX4" fmla="*/ 362063 w 362083"/>
                    <a:gd name="connsiteY4" fmla="*/ 242932 h 24300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2083" h="243001">
                      <a:moveTo>
                        <a:pt x="362063" y="242932"/>
                      </a:moveTo>
                      <a:cubicBezTo>
                        <a:pt x="364337" y="240089"/>
                        <a:pt x="178460" y="112192"/>
                        <a:pt x="78985" y="45686"/>
                      </a:cubicBezTo>
                      <a:cubicBezTo>
                        <a:pt x="6794" y="-2631"/>
                        <a:pt x="2815" y="-2062"/>
                        <a:pt x="541" y="1348"/>
                      </a:cubicBezTo>
                      <a:cubicBezTo>
                        <a:pt x="-1733" y="4190"/>
                        <a:pt x="-27" y="8738"/>
                        <a:pt x="71595" y="56486"/>
                      </a:cubicBezTo>
                      <a:cubicBezTo>
                        <a:pt x="171639" y="123561"/>
                        <a:pt x="360358" y="246342"/>
                        <a:pt x="362063" y="242932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15" name="任意多边形: 形状 114"/>
                <p:cNvSpPr/>
                <p:nvPr/>
              </p:nvSpPr>
              <p:spPr>
                <a:xfrm>
                  <a:off x="3060336" y="2508075"/>
                  <a:ext cx="362083" cy="242980"/>
                </a:xfrm>
                <a:custGeom>
                  <a:gdLst>
                    <a:gd name="connsiteX0" fmla="*/ 362063 w 362083"/>
                    <a:gd name="connsiteY0" fmla="*/ 242932 h 242980"/>
                    <a:gd name="connsiteX1" fmla="*/ 78985 w 362083"/>
                    <a:gd name="connsiteY1" fmla="*/ 45686 h 242980"/>
                    <a:gd name="connsiteX2" fmla="*/ 541 w 362083"/>
                    <a:gd name="connsiteY2" fmla="*/ 1348 h 242980"/>
                    <a:gd name="connsiteX3" fmla="*/ 71595 w 362083"/>
                    <a:gd name="connsiteY3" fmla="*/ 56486 h 242980"/>
                    <a:gd name="connsiteX4" fmla="*/ 362063 w 362083"/>
                    <a:gd name="connsiteY4" fmla="*/ 242932 h 24298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2083" h="242980">
                      <a:moveTo>
                        <a:pt x="362063" y="242932"/>
                      </a:moveTo>
                      <a:cubicBezTo>
                        <a:pt x="364337" y="240089"/>
                        <a:pt x="178460" y="112192"/>
                        <a:pt x="78985" y="45686"/>
                      </a:cubicBezTo>
                      <a:cubicBezTo>
                        <a:pt x="6794" y="-2631"/>
                        <a:pt x="2815" y="-2062"/>
                        <a:pt x="541" y="1348"/>
                      </a:cubicBezTo>
                      <a:cubicBezTo>
                        <a:pt x="-1733" y="4190"/>
                        <a:pt x="-27" y="8738"/>
                        <a:pt x="71595" y="56486"/>
                      </a:cubicBezTo>
                      <a:cubicBezTo>
                        <a:pt x="171639" y="122993"/>
                        <a:pt x="360358" y="245774"/>
                        <a:pt x="362063" y="242932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16" name="任意多边形: 形状 115"/>
                <p:cNvSpPr/>
                <p:nvPr/>
              </p:nvSpPr>
              <p:spPr>
                <a:xfrm>
                  <a:off x="3059199" y="2581403"/>
                  <a:ext cx="362083" cy="242979"/>
                </a:xfrm>
                <a:custGeom>
                  <a:gdLst>
                    <a:gd name="connsiteX0" fmla="*/ 362063 w 362083"/>
                    <a:gd name="connsiteY0" fmla="*/ 242931 h 242979"/>
                    <a:gd name="connsiteX1" fmla="*/ 78985 w 362083"/>
                    <a:gd name="connsiteY1" fmla="*/ 45686 h 242979"/>
                    <a:gd name="connsiteX2" fmla="*/ 541 w 362083"/>
                    <a:gd name="connsiteY2" fmla="*/ 1348 h 242979"/>
                    <a:gd name="connsiteX3" fmla="*/ 71595 w 362083"/>
                    <a:gd name="connsiteY3" fmla="*/ 56486 h 242979"/>
                    <a:gd name="connsiteX4" fmla="*/ 362063 w 362083"/>
                    <a:gd name="connsiteY4" fmla="*/ 242931 h 24297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2083" h="242979">
                      <a:moveTo>
                        <a:pt x="362063" y="242931"/>
                      </a:moveTo>
                      <a:cubicBezTo>
                        <a:pt x="364337" y="240089"/>
                        <a:pt x="178460" y="112192"/>
                        <a:pt x="78985" y="45686"/>
                      </a:cubicBezTo>
                      <a:cubicBezTo>
                        <a:pt x="6794" y="-2631"/>
                        <a:pt x="2815" y="-2062"/>
                        <a:pt x="541" y="1348"/>
                      </a:cubicBezTo>
                      <a:cubicBezTo>
                        <a:pt x="-1733" y="4759"/>
                        <a:pt x="-27" y="8738"/>
                        <a:pt x="71595" y="56486"/>
                      </a:cubicBezTo>
                      <a:cubicBezTo>
                        <a:pt x="171639" y="122993"/>
                        <a:pt x="359790" y="245774"/>
                        <a:pt x="362063" y="242931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17" name="任意多边形: 形状 116"/>
                <p:cNvSpPr/>
                <p:nvPr/>
              </p:nvSpPr>
              <p:spPr>
                <a:xfrm>
                  <a:off x="3058062" y="2654162"/>
                  <a:ext cx="362083" cy="243001"/>
                </a:xfrm>
                <a:custGeom>
                  <a:gdLst>
                    <a:gd name="connsiteX0" fmla="*/ 362063 w 362083"/>
                    <a:gd name="connsiteY0" fmla="*/ 242932 h 243001"/>
                    <a:gd name="connsiteX1" fmla="*/ 78985 w 362083"/>
                    <a:gd name="connsiteY1" fmla="*/ 45686 h 243001"/>
                    <a:gd name="connsiteX2" fmla="*/ 541 w 362083"/>
                    <a:gd name="connsiteY2" fmla="*/ 1348 h 243001"/>
                    <a:gd name="connsiteX3" fmla="*/ 71595 w 362083"/>
                    <a:gd name="connsiteY3" fmla="*/ 56486 h 243001"/>
                    <a:gd name="connsiteX4" fmla="*/ 362063 w 362083"/>
                    <a:gd name="connsiteY4" fmla="*/ 242932 h 24300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2083" h="243001">
                      <a:moveTo>
                        <a:pt x="362063" y="242932"/>
                      </a:moveTo>
                      <a:cubicBezTo>
                        <a:pt x="364337" y="240089"/>
                        <a:pt x="178460" y="112192"/>
                        <a:pt x="78985" y="45686"/>
                      </a:cubicBezTo>
                      <a:cubicBezTo>
                        <a:pt x="6794" y="-2631"/>
                        <a:pt x="2815" y="-2062"/>
                        <a:pt x="541" y="1348"/>
                      </a:cubicBezTo>
                      <a:cubicBezTo>
                        <a:pt x="-1733" y="4190"/>
                        <a:pt x="-27" y="8738"/>
                        <a:pt x="71595" y="56486"/>
                      </a:cubicBezTo>
                      <a:cubicBezTo>
                        <a:pt x="171070" y="123561"/>
                        <a:pt x="359790" y="246342"/>
                        <a:pt x="362063" y="242932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18" name="任意多边形: 形状 117"/>
                <p:cNvSpPr/>
                <p:nvPr/>
              </p:nvSpPr>
              <p:spPr>
                <a:xfrm>
                  <a:off x="3056925" y="2727490"/>
                  <a:ext cx="362083" cy="242980"/>
                </a:xfrm>
                <a:custGeom>
                  <a:gdLst>
                    <a:gd name="connsiteX0" fmla="*/ 362063 w 362083"/>
                    <a:gd name="connsiteY0" fmla="*/ 242932 h 242980"/>
                    <a:gd name="connsiteX1" fmla="*/ 78985 w 362083"/>
                    <a:gd name="connsiteY1" fmla="*/ 45686 h 242980"/>
                    <a:gd name="connsiteX2" fmla="*/ 541 w 362083"/>
                    <a:gd name="connsiteY2" fmla="*/ 1348 h 242980"/>
                    <a:gd name="connsiteX3" fmla="*/ 71595 w 362083"/>
                    <a:gd name="connsiteY3" fmla="*/ 56486 h 242980"/>
                    <a:gd name="connsiteX4" fmla="*/ 362063 w 362083"/>
                    <a:gd name="connsiteY4" fmla="*/ 242932 h 24298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2083" h="242980">
                      <a:moveTo>
                        <a:pt x="362063" y="242932"/>
                      </a:moveTo>
                      <a:cubicBezTo>
                        <a:pt x="364337" y="240089"/>
                        <a:pt x="178460" y="112192"/>
                        <a:pt x="78985" y="45686"/>
                      </a:cubicBezTo>
                      <a:cubicBezTo>
                        <a:pt x="6794" y="-2631"/>
                        <a:pt x="2815" y="-2062"/>
                        <a:pt x="541" y="1348"/>
                      </a:cubicBezTo>
                      <a:cubicBezTo>
                        <a:pt x="-1733" y="4190"/>
                        <a:pt x="-27" y="8738"/>
                        <a:pt x="71595" y="56486"/>
                      </a:cubicBezTo>
                      <a:cubicBezTo>
                        <a:pt x="171070" y="122993"/>
                        <a:pt x="359790" y="245774"/>
                        <a:pt x="362063" y="242932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19" name="任意多边形: 形状 118"/>
                <p:cNvSpPr/>
                <p:nvPr/>
              </p:nvSpPr>
              <p:spPr>
                <a:xfrm>
                  <a:off x="3055220" y="2800817"/>
                  <a:ext cx="362083" cy="242980"/>
                </a:xfrm>
                <a:custGeom>
                  <a:gdLst>
                    <a:gd name="connsiteX0" fmla="*/ 362063 w 362083"/>
                    <a:gd name="connsiteY0" fmla="*/ 242932 h 242980"/>
                    <a:gd name="connsiteX1" fmla="*/ 78985 w 362083"/>
                    <a:gd name="connsiteY1" fmla="*/ 45686 h 242980"/>
                    <a:gd name="connsiteX2" fmla="*/ 541 w 362083"/>
                    <a:gd name="connsiteY2" fmla="*/ 1348 h 242980"/>
                    <a:gd name="connsiteX3" fmla="*/ 71595 w 362083"/>
                    <a:gd name="connsiteY3" fmla="*/ 56486 h 242980"/>
                    <a:gd name="connsiteX4" fmla="*/ 362063 w 362083"/>
                    <a:gd name="connsiteY4" fmla="*/ 242932 h 24298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2083" h="242980">
                      <a:moveTo>
                        <a:pt x="362063" y="242932"/>
                      </a:moveTo>
                      <a:cubicBezTo>
                        <a:pt x="364337" y="240089"/>
                        <a:pt x="178460" y="112192"/>
                        <a:pt x="78985" y="45686"/>
                      </a:cubicBezTo>
                      <a:cubicBezTo>
                        <a:pt x="6794" y="-2631"/>
                        <a:pt x="2815" y="-2062"/>
                        <a:pt x="541" y="1348"/>
                      </a:cubicBezTo>
                      <a:cubicBezTo>
                        <a:pt x="-1733" y="4190"/>
                        <a:pt x="-27" y="8738"/>
                        <a:pt x="71595" y="56486"/>
                      </a:cubicBezTo>
                      <a:cubicBezTo>
                        <a:pt x="171639" y="122993"/>
                        <a:pt x="360358" y="245774"/>
                        <a:pt x="362063" y="242932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</p:grpSp>
        </p:grpSp>
        <p:sp>
          <p:nvSpPr>
            <p:cNvPr id="122" name="标题 1"/>
            <p:cNvSpPr txBox="1"/>
            <p:nvPr/>
          </p:nvSpPr>
          <p:spPr>
            <a:xfrm>
              <a:off x="1200281" y="3374666"/>
              <a:ext cx="2465492" cy="46166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defPPr>
                <a:defRPr lang="zh-CN"/>
              </a:defPPr>
              <a:lvl1pPr marL="0"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altLang="zh-CN" sz="1400" spc="100">
                  <a:solidFill>
                    <a:schemeClr val="bg1">
                      <a:lumMod val="50000"/>
                    </a:schemeClr>
                  </a:solidFill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rPr>
                <a:t>Student Union Training</a:t>
              </a:r>
              <a:endParaRPr lang="zh-CN" altLang="en-US" sz="1400" spc="100">
                <a:solidFill>
                  <a:schemeClr val="bg1">
                    <a:lumMod val="50000"/>
                  </a:schemeClr>
                </a:solidFill>
                <a:latin typeface="思源黑体" panose="020b0500000000000000" pitchFamily="34" charset="-122"/>
                <a:ea typeface="思源黑体 Medium" panose="020b0600000000000000" pitchFamily="34" charset="-122"/>
                <a:cs typeface="阿里巴巴普惠体" panose="00020600040101010101" pitchFamily="18" charset="-122"/>
                <a:sym typeface="思源黑体" panose="020b0500000000000000" pitchFamily="34" charset="-122"/>
              </a:endParaRPr>
            </a:p>
          </p:txBody>
        </p:sp>
      </p:grpSp>
      <p:grpSp>
        <p:nvGrpSpPr>
          <p:cNvPr id="227" name="组合 226"/>
          <p:cNvGrpSpPr/>
          <p:nvPr/>
        </p:nvGrpSpPr>
        <p:grpSpPr>
          <a:xfrm>
            <a:off x="4646461" y="1317994"/>
            <a:ext cx="2885182" cy="4831679"/>
            <a:chOff x="4646461" y="1317994"/>
            <a:chExt cx="2885182" cy="4831679"/>
          </a:xfrm>
        </p:grpSpPr>
        <p:grpSp>
          <p:nvGrpSpPr>
            <p:cNvPr id="66" name="组合 65"/>
            <p:cNvGrpSpPr/>
            <p:nvPr/>
          </p:nvGrpSpPr>
          <p:grpSpPr>
            <a:xfrm>
              <a:off x="4646461" y="1317994"/>
              <a:ext cx="2885182" cy="4831679"/>
              <a:chOff x="956531" y="1444407"/>
              <a:chExt cx="2885182" cy="4831679"/>
            </a:xfrm>
          </p:grpSpPr>
          <p:grpSp>
            <p:nvGrpSpPr>
              <p:cNvPr id="67" name="组合 66"/>
              <p:cNvGrpSpPr/>
              <p:nvPr/>
            </p:nvGrpSpPr>
            <p:grpSpPr>
              <a:xfrm>
                <a:off x="956531" y="1444407"/>
                <a:ext cx="2885182" cy="4694830"/>
                <a:chOff x="1418453" y="1444407"/>
                <a:chExt cx="2885182" cy="4694830"/>
              </a:xfrm>
            </p:grpSpPr>
            <p:sp>
              <p:nvSpPr>
                <p:cNvPr id="72" name="椭圆 71"/>
                <p:cNvSpPr/>
                <p:nvPr/>
              </p:nvSpPr>
              <p:spPr>
                <a:xfrm>
                  <a:off x="1719621" y="1565140"/>
                  <a:ext cx="2118167" cy="2118167"/>
                </a:xfrm>
                <a:prstGeom prst="ellipse">
                  <a:avLst/>
                </a:prstGeom>
                <a:gradFill flip="none" rotWithShape="1">
                  <a:gsLst>
                    <a:gs pos="44000">
                      <a:schemeClr val="accent4">
                        <a:lumMod val="40000"/>
                        <a:lumOff val="60000"/>
                        <a:alpha val="88000"/>
                      </a:schemeClr>
                    </a:gs>
                    <a:gs pos="5000">
                      <a:schemeClr val="bg1">
                        <a:alpha val="90000"/>
                      </a:schemeClr>
                    </a:gs>
                    <a:gs pos="82000">
                      <a:schemeClr val="accent4">
                        <a:lumMod val="40000"/>
                        <a:lumOff val="6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406400" sx="102000" sy="102000" algn="ctr" rotWithShape="0">
                    <a:schemeClr val="accent1">
                      <a:lumMod val="60000"/>
                      <a:lumOff val="40000"/>
                      <a:alpha val="6000"/>
                    </a:scheme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63500" sx="102000" sy="102000" algn="ctr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73" name="椭圆 4"/>
                <p:cNvSpPr/>
                <p:nvPr/>
              </p:nvSpPr>
              <p:spPr>
                <a:xfrm>
                  <a:off x="1418453" y="1444407"/>
                  <a:ext cx="2885182" cy="2729826"/>
                </a:xfrm>
                <a:custGeom>
                  <a:gdLst>
                    <a:gd name="connsiteX0" fmla="*/ 0 w 2885182"/>
                    <a:gd name="connsiteY0" fmla="*/ 1364913 h 2729826"/>
                    <a:gd name="connsiteX1" fmla="*/ 1442591 w 2885182"/>
                    <a:gd name="connsiteY1" fmla="*/ 0 h 2729826"/>
                    <a:gd name="connsiteX2" fmla="*/ 2885182 w 2885182"/>
                    <a:gd name="connsiteY2" fmla="*/ 1364913 h 2729826"/>
                    <a:gd name="connsiteX3" fmla="*/ 1442591 w 2885182"/>
                    <a:gd name="connsiteY3" fmla="*/ 2729826 h 2729826"/>
                    <a:gd name="connsiteX4" fmla="*/ 0 w 2885182"/>
                    <a:gd name="connsiteY4" fmla="*/ 1364913 h 2729826"/>
                    <a:gd name="connsiteX0-1" fmla="*/ 0 w 2885182"/>
                    <a:gd name="connsiteY0-2" fmla="*/ 1364913 h 2729826"/>
                    <a:gd name="connsiteX1-3" fmla="*/ 1442591 w 2885182"/>
                    <a:gd name="connsiteY1-4" fmla="*/ 0 h 2729826"/>
                    <a:gd name="connsiteX2-5" fmla="*/ 2885182 w 2885182"/>
                    <a:gd name="connsiteY2-6" fmla="*/ 1364913 h 2729826"/>
                    <a:gd name="connsiteX3-7" fmla="*/ 1442591 w 2885182"/>
                    <a:gd name="connsiteY3-8" fmla="*/ 2729826 h 2729826"/>
                    <a:gd name="connsiteX4-9" fmla="*/ 0 w 2885182"/>
                    <a:gd name="connsiteY4-10" fmla="*/ 1364913 h 2729826"/>
                    <a:gd name="connsiteX0-11" fmla="*/ 0 w 2885182"/>
                    <a:gd name="connsiteY0-12" fmla="*/ 1364913 h 2729826"/>
                    <a:gd name="connsiteX1-13" fmla="*/ 1442591 w 2885182"/>
                    <a:gd name="connsiteY1-14" fmla="*/ 0 h 2729826"/>
                    <a:gd name="connsiteX2-15" fmla="*/ 2885182 w 2885182"/>
                    <a:gd name="connsiteY2-16" fmla="*/ 1364913 h 2729826"/>
                    <a:gd name="connsiteX3-17" fmla="*/ 1442591 w 2885182"/>
                    <a:gd name="connsiteY3-18" fmla="*/ 2729826 h 2729826"/>
                    <a:gd name="connsiteX4-19" fmla="*/ 0 w 2885182"/>
                    <a:gd name="connsiteY4-20" fmla="*/ 1364913 h 2729826"/>
                  </a:gdLst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2885182" h="2729826">
                      <a:moveTo>
                        <a:pt x="0" y="1364913"/>
                      </a:moveTo>
                      <a:cubicBezTo>
                        <a:pt x="400050" y="706342"/>
                        <a:pt x="645870" y="0"/>
                        <a:pt x="1442591" y="0"/>
                      </a:cubicBezTo>
                      <a:cubicBezTo>
                        <a:pt x="2239312" y="0"/>
                        <a:pt x="2515612" y="740632"/>
                        <a:pt x="2885182" y="1364913"/>
                      </a:cubicBezTo>
                      <a:cubicBezTo>
                        <a:pt x="2885182" y="2118734"/>
                        <a:pt x="2239312" y="2729826"/>
                        <a:pt x="1442591" y="2729826"/>
                      </a:cubicBezTo>
                      <a:cubicBezTo>
                        <a:pt x="645870" y="2729826"/>
                        <a:pt x="0" y="2118734"/>
                        <a:pt x="0" y="136491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24000">
                      <a:schemeClr val="accent4">
                        <a:lumMod val="20000"/>
                        <a:lumOff val="80000"/>
                        <a:alpha val="25000"/>
                      </a:schemeClr>
                    </a:gs>
                    <a:gs pos="82000">
                      <a:schemeClr val="accent4">
                        <a:lumMod val="40000"/>
                        <a:lumOff val="6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12700" cap="flat" cmpd="sng" algn="ctr">
                  <a:noFill/>
                  <a:prstDash val="solid"/>
                  <a:miter lim="800000"/>
                </a:ln>
                <a:effectLst>
                  <a:softEdge rad="292100"/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63500" sx="102000" sy="102000" algn="ctr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grpSp>
              <p:nvGrpSpPr>
                <p:cNvPr id="74" name="组合 73"/>
                <p:cNvGrpSpPr/>
                <p:nvPr/>
              </p:nvGrpSpPr>
              <p:grpSpPr>
                <a:xfrm>
                  <a:off x="1488145" y="2714951"/>
                  <a:ext cx="2752497" cy="3424286"/>
                  <a:chOff x="1488145" y="2714951"/>
                  <a:chExt cx="2752497" cy="3424286"/>
                </a:xfrm>
              </p:grpSpPr>
              <p:pic>
                <p:nvPicPr>
                  <p:cNvPr id="75" name="图片 74"/>
                  <p:cNvPicPr>
                    <a:picLocks noChangeAspect="1"/>
                  </p:cNvPicPr>
                  <p:nvPr/>
                </p:nvPicPr>
                <p:blipFill>
                  <a:blip r:embed="rId2">
                    <a:alphaModFix amt="79000"/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artisticFilmGrain trans="27000" grainSize="6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501086" y="2833428"/>
                    <a:ext cx="2739556" cy="3305809"/>
                  </a:xfrm>
                  <a:prstGeom prst="roundRect">
                    <a:avLst>
                      <a:gd name="adj" fmla="val 3007"/>
                    </a:avLst>
                  </a:prstGeom>
                  <a:ln>
                    <a:noFill/>
                  </a:ln>
                </p:spPr>
              </p:pic>
              <p:sp>
                <p:nvSpPr>
                  <p:cNvPr id="76" name="矩形: 圆角 75"/>
                  <p:cNvSpPr/>
                  <p:nvPr/>
                </p:nvSpPr>
                <p:spPr>
                  <a:xfrm>
                    <a:off x="1488145" y="2714951"/>
                    <a:ext cx="2739556" cy="3297873"/>
                  </a:xfrm>
                  <a:prstGeom prst="roundRect">
                    <a:avLst>
                      <a:gd name="adj" fmla="val 3124"/>
                    </a:avLst>
                  </a:prstGeom>
                  <a:gradFill flip="none" rotWithShape="1">
                    <a:gsLst>
                      <a:gs pos="20000">
                        <a:sysClr val="window" lastClr="FFFFFF">
                          <a:alpha val="50000"/>
                        </a:sysClr>
                      </a:gs>
                      <a:gs pos="99000">
                        <a:sysClr val="window" lastClr="FFFFFF">
                          <a:alpha val="37000"/>
                        </a:sysClr>
                      </a:gs>
                    </a:gsLst>
                    <a:lin ang="4800000" scaled="0"/>
                  </a:gradFill>
                  <a:ln w="12700" cap="flat" cmpd="sng" algn="ctr">
                    <a:solidFill>
                      <a:sysClr val="window" lastClr="FFFFFF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</p:grpSp>
          </p:grpSp>
          <p:sp>
            <p:nvSpPr>
              <p:cNvPr id="68" name="文本框 67"/>
              <p:cNvSpPr txBox="1"/>
              <p:nvPr/>
            </p:nvSpPr>
            <p:spPr>
              <a:xfrm>
                <a:off x="1516280" y="3102220"/>
                <a:ext cx="172114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zh-CN" altLang="en-US" sz="2400">
                    <a:solidFill>
                      <a:schemeClr val="accent2">
                        <a:lumMod val="75000"/>
                      </a:schemeClr>
                    </a:solidFill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rPr>
                  <a:t>正确表述</a:t>
                </a:r>
                <a:endParaRPr lang="zh-CN" altLang="en-US" sz="2400">
                  <a:solidFill>
                    <a:schemeClr val="accent2">
                      <a:lumMod val="75000"/>
                    </a:schemeClr>
                  </a:solidFill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69" name="文本框 68"/>
              <p:cNvSpPr txBox="1"/>
              <p:nvPr/>
            </p:nvSpPr>
            <p:spPr>
              <a:xfrm>
                <a:off x="1148071" y="4460204"/>
                <a:ext cx="2465492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1600">
                    <a:solidFill>
                      <a:schemeClr val="bg2">
                        <a:lumMod val="50000"/>
                        <a:alpha val="79000"/>
                      </a:schemeClr>
                    </a:solidFill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rPr>
                  <a:t>正确的意见，应表示赞同；不同的看法，告无原则性问题，不妨可以姑且听之，不必细究；若是事关原则，可以婉转相告，表述自己的看法，但不要得理不让人，使别人难堪。</a:t>
                </a:r>
                <a:endParaRPr lang="en-US" altLang="zh-CN" sz="1600">
                  <a:solidFill>
                    <a:schemeClr val="bg2">
                      <a:lumMod val="50000"/>
                      <a:alpha val="79000"/>
                    </a:schemeClr>
                  </a:solidFill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cxnSp>
            <p:nvCxnSpPr>
              <p:cNvPr id="70" name="直接连接符 69"/>
              <p:cNvCxnSpPr/>
              <p:nvPr/>
            </p:nvCxnSpPr>
            <p:spPr>
              <a:xfrm>
                <a:off x="2063657" y="4113804"/>
                <a:ext cx="576980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>
                    <a:lumMod val="75000"/>
                    <a:alpha val="61000"/>
                  </a:schemeClr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125" name="组合 124"/>
            <p:cNvGrpSpPr/>
            <p:nvPr/>
          </p:nvGrpSpPr>
          <p:grpSpPr>
            <a:xfrm>
              <a:off x="5735134" y="1809158"/>
              <a:ext cx="631879" cy="1020746"/>
              <a:chOff x="3117612" y="1168084"/>
              <a:chExt cx="1097154" cy="1772357"/>
            </a:xfrm>
            <a:solidFill>
              <a:schemeClr val="bg1"/>
            </a:solidFill>
          </p:grpSpPr>
          <p:grpSp>
            <p:nvGrpSpPr>
              <p:cNvPr id="126" name="图形 826"/>
              <p:cNvGrpSpPr/>
              <p:nvPr/>
            </p:nvGrpSpPr>
            <p:grpSpPr>
              <a:xfrm>
                <a:off x="3173185" y="1351075"/>
                <a:ext cx="768882" cy="1412329"/>
                <a:chOff x="6143479" y="958743"/>
                <a:chExt cx="1101051" cy="2022478"/>
              </a:xfrm>
              <a:grpFill/>
            </p:grpSpPr>
            <p:sp>
              <p:nvSpPr>
                <p:cNvPr id="178" name="任意多边形: 形状 177"/>
                <p:cNvSpPr/>
                <p:nvPr/>
              </p:nvSpPr>
              <p:spPr>
                <a:xfrm>
                  <a:off x="6171900" y="958743"/>
                  <a:ext cx="697465" cy="545693"/>
                </a:xfrm>
                <a:custGeom>
                  <a:gdLst>
                    <a:gd name="connsiteX0" fmla="*/ 345038 w 697465"/>
                    <a:gd name="connsiteY0" fmla="*/ 464977 h 545693"/>
                    <a:gd name="connsiteX1" fmla="*/ 0 w 697465"/>
                    <a:gd name="connsiteY1" fmla="*/ 545694 h 545693"/>
                    <a:gd name="connsiteX2" fmla="*/ 1137 w 697465"/>
                    <a:gd name="connsiteY2" fmla="*/ 476914 h 545693"/>
                    <a:gd name="connsiteX3" fmla="*/ 1706 w 697465"/>
                    <a:gd name="connsiteY3" fmla="*/ 433145 h 545693"/>
                    <a:gd name="connsiteX4" fmla="*/ 223962 w 697465"/>
                    <a:gd name="connsiteY4" fmla="*/ 381417 h 545693"/>
                    <a:gd name="connsiteX5" fmla="*/ 226236 w 697465"/>
                    <a:gd name="connsiteY5" fmla="*/ 283647 h 545693"/>
                    <a:gd name="connsiteX6" fmla="*/ 227372 w 697465"/>
                    <a:gd name="connsiteY6" fmla="*/ 260341 h 545693"/>
                    <a:gd name="connsiteX7" fmla="*/ 229646 w 697465"/>
                    <a:gd name="connsiteY7" fmla="*/ 238741 h 545693"/>
                    <a:gd name="connsiteX8" fmla="*/ 231920 w 697465"/>
                    <a:gd name="connsiteY8" fmla="*/ 225667 h 545693"/>
                    <a:gd name="connsiteX9" fmla="*/ 233625 w 697465"/>
                    <a:gd name="connsiteY9" fmla="*/ 217141 h 545693"/>
                    <a:gd name="connsiteX10" fmla="*/ 239878 w 697465"/>
                    <a:gd name="connsiteY10" fmla="*/ 193835 h 545693"/>
                    <a:gd name="connsiteX11" fmla="*/ 247268 w 697465"/>
                    <a:gd name="connsiteY11" fmla="*/ 172235 h 545693"/>
                    <a:gd name="connsiteX12" fmla="*/ 250678 w 697465"/>
                    <a:gd name="connsiteY12" fmla="*/ 164277 h 545693"/>
                    <a:gd name="connsiteX13" fmla="*/ 251247 w 697465"/>
                    <a:gd name="connsiteY13" fmla="*/ 162003 h 545693"/>
                    <a:gd name="connsiteX14" fmla="*/ 252952 w 697465"/>
                    <a:gd name="connsiteY14" fmla="*/ 158024 h 545693"/>
                    <a:gd name="connsiteX15" fmla="*/ 259773 w 697465"/>
                    <a:gd name="connsiteY15" fmla="*/ 146087 h 545693"/>
                    <a:gd name="connsiteX16" fmla="*/ 262047 w 697465"/>
                    <a:gd name="connsiteY16" fmla="*/ 142108 h 545693"/>
                    <a:gd name="connsiteX17" fmla="*/ 273984 w 697465"/>
                    <a:gd name="connsiteY17" fmla="*/ 123350 h 545693"/>
                    <a:gd name="connsiteX18" fmla="*/ 298995 w 697465"/>
                    <a:gd name="connsiteY18" fmla="*/ 93223 h 545693"/>
                    <a:gd name="connsiteX19" fmla="*/ 306953 w 697465"/>
                    <a:gd name="connsiteY19" fmla="*/ 85265 h 545693"/>
                    <a:gd name="connsiteX20" fmla="*/ 317185 w 697465"/>
                    <a:gd name="connsiteY20" fmla="*/ 76738 h 545693"/>
                    <a:gd name="connsiteX21" fmla="*/ 343901 w 697465"/>
                    <a:gd name="connsiteY21" fmla="*/ 56843 h 545693"/>
                    <a:gd name="connsiteX22" fmla="*/ 364365 w 697465"/>
                    <a:gd name="connsiteY22" fmla="*/ 44906 h 545693"/>
                    <a:gd name="connsiteX23" fmla="*/ 372891 w 697465"/>
                    <a:gd name="connsiteY23" fmla="*/ 40359 h 545693"/>
                    <a:gd name="connsiteX24" fmla="*/ 384260 w 697465"/>
                    <a:gd name="connsiteY24" fmla="*/ 35243 h 545693"/>
                    <a:gd name="connsiteX25" fmla="*/ 409270 w 697465"/>
                    <a:gd name="connsiteY25" fmla="*/ 25011 h 545693"/>
                    <a:gd name="connsiteX26" fmla="*/ 432008 w 697465"/>
                    <a:gd name="connsiteY26" fmla="*/ 17621 h 545693"/>
                    <a:gd name="connsiteX27" fmla="*/ 451334 w 697465"/>
                    <a:gd name="connsiteY27" fmla="*/ 11937 h 545693"/>
                    <a:gd name="connsiteX28" fmla="*/ 457019 w 697465"/>
                    <a:gd name="connsiteY28" fmla="*/ 10232 h 545693"/>
                    <a:gd name="connsiteX29" fmla="*/ 499083 w 697465"/>
                    <a:gd name="connsiteY29" fmla="*/ 2842 h 545693"/>
                    <a:gd name="connsiteX30" fmla="*/ 539441 w 697465"/>
                    <a:gd name="connsiteY30" fmla="*/ 0 h 545693"/>
                    <a:gd name="connsiteX31" fmla="*/ 566726 w 697465"/>
                    <a:gd name="connsiteY31" fmla="*/ 1705 h 545693"/>
                    <a:gd name="connsiteX32" fmla="*/ 590032 w 697465"/>
                    <a:gd name="connsiteY32" fmla="*/ 5684 h 545693"/>
                    <a:gd name="connsiteX33" fmla="*/ 592305 w 697465"/>
                    <a:gd name="connsiteY33" fmla="*/ 6253 h 545693"/>
                    <a:gd name="connsiteX34" fmla="*/ 615611 w 697465"/>
                    <a:gd name="connsiteY34" fmla="*/ 14779 h 545693"/>
                    <a:gd name="connsiteX35" fmla="*/ 637780 w 697465"/>
                    <a:gd name="connsiteY35" fmla="*/ 26716 h 545693"/>
                    <a:gd name="connsiteX36" fmla="*/ 641191 w 697465"/>
                    <a:gd name="connsiteY36" fmla="*/ 28990 h 545693"/>
                    <a:gd name="connsiteX37" fmla="*/ 697465 w 697465"/>
                    <a:gd name="connsiteY37" fmla="*/ 114255 h 545693"/>
                    <a:gd name="connsiteX38" fmla="*/ 696328 w 697465"/>
                    <a:gd name="connsiteY38" fmla="*/ 113118 h 545693"/>
                    <a:gd name="connsiteX39" fmla="*/ 694055 w 697465"/>
                    <a:gd name="connsiteY39" fmla="*/ 111981 h 545693"/>
                    <a:gd name="connsiteX40" fmla="*/ 678707 w 697465"/>
                    <a:gd name="connsiteY40" fmla="*/ 103455 h 545693"/>
                    <a:gd name="connsiteX41" fmla="*/ 661086 w 697465"/>
                    <a:gd name="connsiteY41" fmla="*/ 97202 h 545693"/>
                    <a:gd name="connsiteX42" fmla="*/ 660517 w 697465"/>
                    <a:gd name="connsiteY42" fmla="*/ 97202 h 545693"/>
                    <a:gd name="connsiteX43" fmla="*/ 644033 w 697465"/>
                    <a:gd name="connsiteY43" fmla="*/ 93791 h 545693"/>
                    <a:gd name="connsiteX44" fmla="*/ 640622 w 697465"/>
                    <a:gd name="connsiteY44" fmla="*/ 93223 h 545693"/>
                    <a:gd name="connsiteX45" fmla="*/ 618453 w 697465"/>
                    <a:gd name="connsiteY45" fmla="*/ 92086 h 545693"/>
                    <a:gd name="connsiteX46" fmla="*/ 584348 w 697465"/>
                    <a:gd name="connsiteY46" fmla="*/ 94360 h 545693"/>
                    <a:gd name="connsiteX47" fmla="*/ 546831 w 697465"/>
                    <a:gd name="connsiteY47" fmla="*/ 101181 h 545693"/>
                    <a:gd name="connsiteX48" fmla="*/ 524094 w 697465"/>
                    <a:gd name="connsiteY48" fmla="*/ 107434 h 545693"/>
                    <a:gd name="connsiteX49" fmla="*/ 503062 w 697465"/>
                    <a:gd name="connsiteY49" fmla="*/ 114255 h 545693"/>
                    <a:gd name="connsiteX50" fmla="*/ 479756 w 697465"/>
                    <a:gd name="connsiteY50" fmla="*/ 123918 h 545693"/>
                    <a:gd name="connsiteX51" fmla="*/ 469524 w 697465"/>
                    <a:gd name="connsiteY51" fmla="*/ 128465 h 545693"/>
                    <a:gd name="connsiteX52" fmla="*/ 463840 w 697465"/>
                    <a:gd name="connsiteY52" fmla="*/ 131876 h 545693"/>
                    <a:gd name="connsiteX53" fmla="*/ 445650 w 697465"/>
                    <a:gd name="connsiteY53" fmla="*/ 142108 h 545693"/>
                    <a:gd name="connsiteX54" fmla="*/ 422913 w 697465"/>
                    <a:gd name="connsiteY54" fmla="*/ 158592 h 545693"/>
                    <a:gd name="connsiteX55" fmla="*/ 414386 w 697465"/>
                    <a:gd name="connsiteY55" fmla="*/ 165982 h 545693"/>
                    <a:gd name="connsiteX56" fmla="*/ 407565 w 697465"/>
                    <a:gd name="connsiteY56" fmla="*/ 172803 h 545693"/>
                    <a:gd name="connsiteX57" fmla="*/ 386533 w 697465"/>
                    <a:gd name="connsiteY57" fmla="*/ 197814 h 545693"/>
                    <a:gd name="connsiteX58" fmla="*/ 377438 w 697465"/>
                    <a:gd name="connsiteY58" fmla="*/ 212025 h 545693"/>
                    <a:gd name="connsiteX59" fmla="*/ 369480 w 697465"/>
                    <a:gd name="connsiteY59" fmla="*/ 226804 h 545693"/>
                    <a:gd name="connsiteX60" fmla="*/ 365502 w 697465"/>
                    <a:gd name="connsiteY60" fmla="*/ 237036 h 545693"/>
                    <a:gd name="connsiteX61" fmla="*/ 358680 w 697465"/>
                    <a:gd name="connsiteY61" fmla="*/ 256362 h 545693"/>
                    <a:gd name="connsiteX62" fmla="*/ 352996 w 697465"/>
                    <a:gd name="connsiteY62" fmla="*/ 277963 h 545693"/>
                    <a:gd name="connsiteX63" fmla="*/ 352427 w 697465"/>
                    <a:gd name="connsiteY63" fmla="*/ 281942 h 545693"/>
                    <a:gd name="connsiteX64" fmla="*/ 350154 w 697465"/>
                    <a:gd name="connsiteY64" fmla="*/ 295584 h 545693"/>
                    <a:gd name="connsiteX65" fmla="*/ 347880 w 697465"/>
                    <a:gd name="connsiteY65" fmla="*/ 314911 h 545693"/>
                    <a:gd name="connsiteX66" fmla="*/ 346743 w 697465"/>
                    <a:gd name="connsiteY66" fmla="*/ 334806 h 545693"/>
                    <a:gd name="connsiteX67" fmla="*/ 345038 w 697465"/>
                    <a:gd name="connsiteY67" fmla="*/ 464977 h 545693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</a:cxnLst>
                  <a:rect l="l" t="t" r="r" b="b"/>
                  <a:pathLst>
                    <a:path w="697465" h="545693">
                      <a:moveTo>
                        <a:pt x="345038" y="464977"/>
                      </a:moveTo>
                      <a:lnTo>
                        <a:pt x="0" y="545694"/>
                      </a:lnTo>
                      <a:lnTo>
                        <a:pt x="1137" y="476914"/>
                      </a:lnTo>
                      <a:lnTo>
                        <a:pt x="1706" y="433145"/>
                      </a:lnTo>
                      <a:lnTo>
                        <a:pt x="223962" y="381417"/>
                      </a:lnTo>
                      <a:lnTo>
                        <a:pt x="226236" y="283647"/>
                      </a:lnTo>
                      <a:cubicBezTo>
                        <a:pt x="226236" y="276258"/>
                        <a:pt x="226804" y="268300"/>
                        <a:pt x="227372" y="260341"/>
                      </a:cubicBezTo>
                      <a:cubicBezTo>
                        <a:pt x="227941" y="254089"/>
                        <a:pt x="227941" y="246699"/>
                        <a:pt x="229646" y="238741"/>
                      </a:cubicBezTo>
                      <a:cubicBezTo>
                        <a:pt x="230215" y="234762"/>
                        <a:pt x="230783" y="230215"/>
                        <a:pt x="231920" y="225667"/>
                      </a:cubicBezTo>
                      <a:cubicBezTo>
                        <a:pt x="232488" y="221688"/>
                        <a:pt x="233057" y="218846"/>
                        <a:pt x="233625" y="217141"/>
                      </a:cubicBezTo>
                      <a:cubicBezTo>
                        <a:pt x="235331" y="209751"/>
                        <a:pt x="237605" y="201793"/>
                        <a:pt x="239878" y="193835"/>
                      </a:cubicBezTo>
                      <a:cubicBezTo>
                        <a:pt x="242152" y="185309"/>
                        <a:pt x="244994" y="178487"/>
                        <a:pt x="247268" y="172235"/>
                      </a:cubicBezTo>
                      <a:cubicBezTo>
                        <a:pt x="248404" y="169393"/>
                        <a:pt x="249541" y="166550"/>
                        <a:pt x="250678" y="164277"/>
                      </a:cubicBezTo>
                      <a:lnTo>
                        <a:pt x="251247" y="162003"/>
                      </a:lnTo>
                      <a:cubicBezTo>
                        <a:pt x="251815" y="160298"/>
                        <a:pt x="252384" y="159161"/>
                        <a:pt x="252952" y="158024"/>
                      </a:cubicBezTo>
                      <a:cubicBezTo>
                        <a:pt x="255226" y="154045"/>
                        <a:pt x="257500" y="150066"/>
                        <a:pt x="259773" y="146087"/>
                      </a:cubicBezTo>
                      <a:lnTo>
                        <a:pt x="262047" y="142108"/>
                      </a:lnTo>
                      <a:cubicBezTo>
                        <a:pt x="266026" y="134718"/>
                        <a:pt x="270005" y="129034"/>
                        <a:pt x="273984" y="123350"/>
                      </a:cubicBezTo>
                      <a:cubicBezTo>
                        <a:pt x="282510" y="111413"/>
                        <a:pt x="290469" y="101749"/>
                        <a:pt x="298995" y="93223"/>
                      </a:cubicBezTo>
                      <a:cubicBezTo>
                        <a:pt x="301837" y="89812"/>
                        <a:pt x="304679" y="87538"/>
                        <a:pt x="306953" y="85265"/>
                      </a:cubicBezTo>
                      <a:cubicBezTo>
                        <a:pt x="310364" y="82423"/>
                        <a:pt x="314343" y="79012"/>
                        <a:pt x="317185" y="76738"/>
                      </a:cubicBezTo>
                      <a:cubicBezTo>
                        <a:pt x="325143" y="69349"/>
                        <a:pt x="333669" y="63096"/>
                        <a:pt x="343901" y="56843"/>
                      </a:cubicBezTo>
                      <a:cubicBezTo>
                        <a:pt x="351291" y="52296"/>
                        <a:pt x="358112" y="48317"/>
                        <a:pt x="364365" y="44906"/>
                      </a:cubicBezTo>
                      <a:cubicBezTo>
                        <a:pt x="367207" y="43201"/>
                        <a:pt x="370049" y="41495"/>
                        <a:pt x="372891" y="40359"/>
                      </a:cubicBezTo>
                      <a:cubicBezTo>
                        <a:pt x="376302" y="38653"/>
                        <a:pt x="380281" y="36948"/>
                        <a:pt x="384260" y="35243"/>
                      </a:cubicBezTo>
                      <a:cubicBezTo>
                        <a:pt x="392786" y="31264"/>
                        <a:pt x="401881" y="27853"/>
                        <a:pt x="409270" y="25011"/>
                      </a:cubicBezTo>
                      <a:cubicBezTo>
                        <a:pt x="416660" y="22737"/>
                        <a:pt x="424618" y="19895"/>
                        <a:pt x="432008" y="17621"/>
                      </a:cubicBezTo>
                      <a:cubicBezTo>
                        <a:pt x="438261" y="15348"/>
                        <a:pt x="444513" y="13642"/>
                        <a:pt x="451334" y="11937"/>
                      </a:cubicBezTo>
                      <a:lnTo>
                        <a:pt x="457019" y="10232"/>
                      </a:lnTo>
                      <a:cubicBezTo>
                        <a:pt x="471230" y="7390"/>
                        <a:pt x="483735" y="4547"/>
                        <a:pt x="499083" y="2842"/>
                      </a:cubicBezTo>
                      <a:cubicBezTo>
                        <a:pt x="513294" y="568"/>
                        <a:pt x="526367" y="0"/>
                        <a:pt x="539441" y="0"/>
                      </a:cubicBezTo>
                      <a:cubicBezTo>
                        <a:pt x="548536" y="0"/>
                        <a:pt x="557631" y="568"/>
                        <a:pt x="566726" y="1705"/>
                      </a:cubicBezTo>
                      <a:cubicBezTo>
                        <a:pt x="575252" y="2274"/>
                        <a:pt x="582642" y="3979"/>
                        <a:pt x="590032" y="5684"/>
                      </a:cubicBezTo>
                      <a:cubicBezTo>
                        <a:pt x="590600" y="5684"/>
                        <a:pt x="591737" y="6253"/>
                        <a:pt x="592305" y="6253"/>
                      </a:cubicBezTo>
                      <a:cubicBezTo>
                        <a:pt x="600264" y="8526"/>
                        <a:pt x="608221" y="11369"/>
                        <a:pt x="615611" y="14779"/>
                      </a:cubicBezTo>
                      <a:cubicBezTo>
                        <a:pt x="624706" y="18758"/>
                        <a:pt x="632096" y="23306"/>
                        <a:pt x="637780" y="26716"/>
                      </a:cubicBezTo>
                      <a:cubicBezTo>
                        <a:pt x="638917" y="27285"/>
                        <a:pt x="640054" y="28422"/>
                        <a:pt x="641191" y="28990"/>
                      </a:cubicBezTo>
                      <a:cubicBezTo>
                        <a:pt x="669044" y="48885"/>
                        <a:pt x="687802" y="77307"/>
                        <a:pt x="697465" y="114255"/>
                      </a:cubicBezTo>
                      <a:cubicBezTo>
                        <a:pt x="696897" y="113686"/>
                        <a:pt x="696897" y="113686"/>
                        <a:pt x="696328" y="113118"/>
                      </a:cubicBezTo>
                      <a:cubicBezTo>
                        <a:pt x="695760" y="112549"/>
                        <a:pt x="694623" y="112549"/>
                        <a:pt x="694055" y="111981"/>
                      </a:cubicBezTo>
                      <a:cubicBezTo>
                        <a:pt x="688939" y="108570"/>
                        <a:pt x="683823" y="105728"/>
                        <a:pt x="678707" y="103455"/>
                      </a:cubicBezTo>
                      <a:cubicBezTo>
                        <a:pt x="673023" y="101181"/>
                        <a:pt x="667338" y="98907"/>
                        <a:pt x="661086" y="97202"/>
                      </a:cubicBezTo>
                      <a:cubicBezTo>
                        <a:pt x="661086" y="97202"/>
                        <a:pt x="661086" y="97202"/>
                        <a:pt x="660517" y="97202"/>
                      </a:cubicBezTo>
                      <a:cubicBezTo>
                        <a:pt x="655401" y="96065"/>
                        <a:pt x="650285" y="94928"/>
                        <a:pt x="644033" y="93791"/>
                      </a:cubicBezTo>
                      <a:cubicBezTo>
                        <a:pt x="642896" y="93791"/>
                        <a:pt x="641759" y="93223"/>
                        <a:pt x="640622" y="93223"/>
                      </a:cubicBezTo>
                      <a:cubicBezTo>
                        <a:pt x="633232" y="92654"/>
                        <a:pt x="626411" y="92086"/>
                        <a:pt x="618453" y="92086"/>
                      </a:cubicBezTo>
                      <a:cubicBezTo>
                        <a:pt x="607653" y="92086"/>
                        <a:pt x="596284" y="92654"/>
                        <a:pt x="584348" y="94360"/>
                      </a:cubicBezTo>
                      <a:cubicBezTo>
                        <a:pt x="572410" y="96065"/>
                        <a:pt x="559905" y="98339"/>
                        <a:pt x="546831" y="101181"/>
                      </a:cubicBezTo>
                      <a:cubicBezTo>
                        <a:pt x="538873" y="103455"/>
                        <a:pt x="531483" y="105160"/>
                        <a:pt x="524094" y="107434"/>
                      </a:cubicBezTo>
                      <a:cubicBezTo>
                        <a:pt x="516704" y="109707"/>
                        <a:pt x="509883" y="111413"/>
                        <a:pt x="503062" y="114255"/>
                      </a:cubicBezTo>
                      <a:cubicBezTo>
                        <a:pt x="495104" y="117097"/>
                        <a:pt x="487146" y="119939"/>
                        <a:pt x="479756" y="123918"/>
                      </a:cubicBezTo>
                      <a:cubicBezTo>
                        <a:pt x="475777" y="125055"/>
                        <a:pt x="472367" y="126760"/>
                        <a:pt x="469524" y="128465"/>
                      </a:cubicBezTo>
                      <a:cubicBezTo>
                        <a:pt x="467250" y="129034"/>
                        <a:pt x="465545" y="130739"/>
                        <a:pt x="463840" y="131876"/>
                      </a:cubicBezTo>
                      <a:cubicBezTo>
                        <a:pt x="457587" y="134718"/>
                        <a:pt x="451334" y="138697"/>
                        <a:pt x="445650" y="142108"/>
                      </a:cubicBezTo>
                      <a:cubicBezTo>
                        <a:pt x="437692" y="147224"/>
                        <a:pt x="430302" y="152340"/>
                        <a:pt x="422913" y="158592"/>
                      </a:cubicBezTo>
                      <a:cubicBezTo>
                        <a:pt x="420071" y="160866"/>
                        <a:pt x="417229" y="163140"/>
                        <a:pt x="414386" y="165982"/>
                      </a:cubicBezTo>
                      <a:cubicBezTo>
                        <a:pt x="412113" y="168256"/>
                        <a:pt x="409839" y="170529"/>
                        <a:pt x="407565" y="172803"/>
                      </a:cubicBezTo>
                      <a:cubicBezTo>
                        <a:pt x="399607" y="180761"/>
                        <a:pt x="392786" y="189288"/>
                        <a:pt x="386533" y="197814"/>
                      </a:cubicBezTo>
                      <a:cubicBezTo>
                        <a:pt x="383123" y="202361"/>
                        <a:pt x="380281" y="206909"/>
                        <a:pt x="377438" y="212025"/>
                      </a:cubicBezTo>
                      <a:cubicBezTo>
                        <a:pt x="375165" y="216572"/>
                        <a:pt x="371754" y="221688"/>
                        <a:pt x="369480" y="226804"/>
                      </a:cubicBezTo>
                      <a:cubicBezTo>
                        <a:pt x="368344" y="230215"/>
                        <a:pt x="366638" y="233625"/>
                        <a:pt x="365502" y="237036"/>
                      </a:cubicBezTo>
                      <a:cubicBezTo>
                        <a:pt x="363228" y="243289"/>
                        <a:pt x="360385" y="249541"/>
                        <a:pt x="358680" y="256362"/>
                      </a:cubicBezTo>
                      <a:cubicBezTo>
                        <a:pt x="356406" y="263752"/>
                        <a:pt x="354701" y="270573"/>
                        <a:pt x="352996" y="277963"/>
                      </a:cubicBezTo>
                      <a:cubicBezTo>
                        <a:pt x="352427" y="279100"/>
                        <a:pt x="352427" y="280237"/>
                        <a:pt x="352427" y="281942"/>
                      </a:cubicBezTo>
                      <a:cubicBezTo>
                        <a:pt x="351859" y="285921"/>
                        <a:pt x="350722" y="290468"/>
                        <a:pt x="350154" y="295584"/>
                      </a:cubicBezTo>
                      <a:cubicBezTo>
                        <a:pt x="349017" y="301837"/>
                        <a:pt x="348449" y="308090"/>
                        <a:pt x="347880" y="314911"/>
                      </a:cubicBezTo>
                      <a:cubicBezTo>
                        <a:pt x="347312" y="321732"/>
                        <a:pt x="346743" y="328553"/>
                        <a:pt x="346743" y="334806"/>
                      </a:cubicBezTo>
                      <a:lnTo>
                        <a:pt x="345038" y="464977"/>
                      </a:ln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79" name="任意多边形: 形状 178"/>
                <p:cNvSpPr/>
                <p:nvPr/>
              </p:nvSpPr>
              <p:spPr>
                <a:xfrm>
                  <a:off x="6143479" y="2180870"/>
                  <a:ext cx="1101051" cy="800351"/>
                </a:xfrm>
                <a:custGeom>
                  <a:gdLst>
                    <a:gd name="connsiteX0" fmla="*/ 1020903 w 1101051"/>
                    <a:gd name="connsiteY0" fmla="*/ 18758 h 800351"/>
                    <a:gd name="connsiteX1" fmla="*/ 1101051 w 1101051"/>
                    <a:gd name="connsiteY1" fmla="*/ 0 h 800351"/>
                    <a:gd name="connsiteX2" fmla="*/ 1099914 w 1101051"/>
                    <a:gd name="connsiteY2" fmla="*/ 76170 h 800351"/>
                    <a:gd name="connsiteX3" fmla="*/ 1090820 w 1101051"/>
                    <a:gd name="connsiteY3" fmla="*/ 543420 h 800351"/>
                    <a:gd name="connsiteX4" fmla="*/ 806604 w 1101051"/>
                    <a:gd name="connsiteY4" fmla="*/ 610495 h 800351"/>
                    <a:gd name="connsiteX5" fmla="*/ 675865 w 1101051"/>
                    <a:gd name="connsiteY5" fmla="*/ 641190 h 800351"/>
                    <a:gd name="connsiteX6" fmla="*/ 0 w 1101051"/>
                    <a:gd name="connsiteY6" fmla="*/ 800351 h 800351"/>
                    <a:gd name="connsiteX7" fmla="*/ 1706 w 1101051"/>
                    <a:gd name="connsiteY7" fmla="*/ 731571 h 800351"/>
                    <a:gd name="connsiteX8" fmla="*/ 2274 w 1101051"/>
                    <a:gd name="connsiteY8" fmla="*/ 687802 h 800351"/>
                    <a:gd name="connsiteX9" fmla="*/ 587190 w 1101051"/>
                    <a:gd name="connsiteY9" fmla="*/ 550810 h 800351"/>
                    <a:gd name="connsiteX10" fmla="*/ 717929 w 1101051"/>
                    <a:gd name="connsiteY10" fmla="*/ 519546 h 800351"/>
                    <a:gd name="connsiteX11" fmla="*/ 969744 w 1101051"/>
                    <a:gd name="connsiteY11" fmla="*/ 460429 h 800351"/>
                    <a:gd name="connsiteX12" fmla="*/ 978839 w 1101051"/>
                    <a:gd name="connsiteY12" fmla="*/ 28990 h 80035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01051" h="800351">
                      <a:moveTo>
                        <a:pt x="1020903" y="18758"/>
                      </a:moveTo>
                      <a:lnTo>
                        <a:pt x="1101051" y="0"/>
                      </a:lnTo>
                      <a:lnTo>
                        <a:pt x="1099914" y="76170"/>
                      </a:lnTo>
                      <a:lnTo>
                        <a:pt x="1090820" y="543420"/>
                      </a:lnTo>
                      <a:lnTo>
                        <a:pt x="806604" y="610495"/>
                      </a:lnTo>
                      <a:lnTo>
                        <a:pt x="675865" y="641190"/>
                      </a:lnTo>
                      <a:lnTo>
                        <a:pt x="0" y="800351"/>
                      </a:lnTo>
                      <a:lnTo>
                        <a:pt x="1706" y="731571"/>
                      </a:lnTo>
                      <a:lnTo>
                        <a:pt x="2274" y="687802"/>
                      </a:lnTo>
                      <a:lnTo>
                        <a:pt x="587190" y="550810"/>
                      </a:lnTo>
                      <a:lnTo>
                        <a:pt x="717929" y="519546"/>
                      </a:lnTo>
                      <a:lnTo>
                        <a:pt x="969744" y="460429"/>
                      </a:lnTo>
                      <a:lnTo>
                        <a:pt x="978839" y="28990"/>
                      </a:ln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</p:grpSp>
          <p:grpSp>
            <p:nvGrpSpPr>
              <p:cNvPr id="127" name="图形 826"/>
              <p:cNvGrpSpPr/>
              <p:nvPr/>
            </p:nvGrpSpPr>
            <p:grpSpPr>
              <a:xfrm>
                <a:off x="3118008" y="1213732"/>
                <a:ext cx="1096758" cy="1726709"/>
                <a:chOff x="6064328" y="762068"/>
                <a:chExt cx="1570539" cy="2472678"/>
              </a:xfrm>
              <a:grpFill/>
            </p:grpSpPr>
            <p:sp>
              <p:nvSpPr>
                <p:cNvPr id="173" name="任意多边形: 形状 172"/>
                <p:cNvSpPr/>
                <p:nvPr/>
              </p:nvSpPr>
              <p:spPr>
                <a:xfrm>
                  <a:off x="6093318" y="1000241"/>
                  <a:ext cx="743547" cy="729867"/>
                </a:xfrm>
                <a:custGeom>
                  <a:gdLst>
                    <a:gd name="connsiteX0" fmla="*/ 543989 w 743564"/>
                    <a:gd name="connsiteY0" fmla="*/ 558768 h 729865"/>
                    <a:gd name="connsiteX1" fmla="*/ 569000 w 743564"/>
                    <a:gd name="connsiteY1" fmla="*/ 525799 h 729865"/>
                    <a:gd name="connsiteX2" fmla="*/ 743508 w 743564"/>
                    <a:gd name="connsiteY2" fmla="*/ 150066 h 729865"/>
                    <a:gd name="connsiteX3" fmla="*/ 696328 w 743564"/>
                    <a:gd name="connsiteY3" fmla="*/ 21032 h 729865"/>
                    <a:gd name="connsiteX4" fmla="*/ 694055 w 743564"/>
                    <a:gd name="connsiteY4" fmla="*/ 19895 h 729865"/>
                    <a:gd name="connsiteX5" fmla="*/ 678707 w 743564"/>
                    <a:gd name="connsiteY5" fmla="*/ 11369 h 729865"/>
                    <a:gd name="connsiteX6" fmla="*/ 661085 w 743564"/>
                    <a:gd name="connsiteY6" fmla="*/ 5116 h 729865"/>
                    <a:gd name="connsiteX7" fmla="*/ 660517 w 743564"/>
                    <a:gd name="connsiteY7" fmla="*/ 5116 h 729865"/>
                    <a:gd name="connsiteX8" fmla="*/ 640622 w 743564"/>
                    <a:gd name="connsiteY8" fmla="*/ 1137 h 729865"/>
                    <a:gd name="connsiteX9" fmla="*/ 618453 w 743564"/>
                    <a:gd name="connsiteY9" fmla="*/ 0 h 729865"/>
                    <a:gd name="connsiteX10" fmla="*/ 584347 w 743564"/>
                    <a:gd name="connsiteY10" fmla="*/ 2274 h 729865"/>
                    <a:gd name="connsiteX11" fmla="*/ 546831 w 743564"/>
                    <a:gd name="connsiteY11" fmla="*/ 9095 h 729865"/>
                    <a:gd name="connsiteX12" fmla="*/ 524094 w 743564"/>
                    <a:gd name="connsiteY12" fmla="*/ 15348 h 729865"/>
                    <a:gd name="connsiteX13" fmla="*/ 503062 w 743564"/>
                    <a:gd name="connsiteY13" fmla="*/ 22169 h 729865"/>
                    <a:gd name="connsiteX14" fmla="*/ 490556 w 743564"/>
                    <a:gd name="connsiteY14" fmla="*/ 27853 h 729865"/>
                    <a:gd name="connsiteX15" fmla="*/ 480324 w 743564"/>
                    <a:gd name="connsiteY15" fmla="*/ 31832 h 729865"/>
                    <a:gd name="connsiteX16" fmla="*/ 470093 w 743564"/>
                    <a:gd name="connsiteY16" fmla="*/ 36380 h 729865"/>
                    <a:gd name="connsiteX17" fmla="*/ 464408 w 743564"/>
                    <a:gd name="connsiteY17" fmla="*/ 39790 h 729865"/>
                    <a:gd name="connsiteX18" fmla="*/ 457019 w 743564"/>
                    <a:gd name="connsiteY18" fmla="*/ 44338 h 729865"/>
                    <a:gd name="connsiteX19" fmla="*/ 446218 w 743564"/>
                    <a:gd name="connsiteY19" fmla="*/ 50022 h 729865"/>
                    <a:gd name="connsiteX20" fmla="*/ 423481 w 743564"/>
                    <a:gd name="connsiteY20" fmla="*/ 66506 h 729865"/>
                    <a:gd name="connsiteX21" fmla="*/ 417797 w 743564"/>
                    <a:gd name="connsiteY21" fmla="*/ 70485 h 729865"/>
                    <a:gd name="connsiteX22" fmla="*/ 414955 w 743564"/>
                    <a:gd name="connsiteY22" fmla="*/ 73328 h 729865"/>
                    <a:gd name="connsiteX23" fmla="*/ 408134 w 743564"/>
                    <a:gd name="connsiteY23" fmla="*/ 80149 h 729865"/>
                    <a:gd name="connsiteX24" fmla="*/ 387102 w 743564"/>
                    <a:gd name="connsiteY24" fmla="*/ 105160 h 729865"/>
                    <a:gd name="connsiteX25" fmla="*/ 384828 w 743564"/>
                    <a:gd name="connsiteY25" fmla="*/ 108570 h 729865"/>
                    <a:gd name="connsiteX26" fmla="*/ 378007 w 743564"/>
                    <a:gd name="connsiteY26" fmla="*/ 119371 h 729865"/>
                    <a:gd name="connsiteX27" fmla="*/ 370049 w 743564"/>
                    <a:gd name="connsiteY27" fmla="*/ 134150 h 729865"/>
                    <a:gd name="connsiteX28" fmla="*/ 366070 w 743564"/>
                    <a:gd name="connsiteY28" fmla="*/ 144382 h 729865"/>
                    <a:gd name="connsiteX29" fmla="*/ 359249 w 743564"/>
                    <a:gd name="connsiteY29" fmla="*/ 163708 h 729865"/>
                    <a:gd name="connsiteX30" fmla="*/ 353564 w 743564"/>
                    <a:gd name="connsiteY30" fmla="*/ 185309 h 729865"/>
                    <a:gd name="connsiteX31" fmla="*/ 352996 w 743564"/>
                    <a:gd name="connsiteY31" fmla="*/ 189288 h 729865"/>
                    <a:gd name="connsiteX32" fmla="*/ 350722 w 743564"/>
                    <a:gd name="connsiteY32" fmla="*/ 202930 h 729865"/>
                    <a:gd name="connsiteX33" fmla="*/ 348448 w 743564"/>
                    <a:gd name="connsiteY33" fmla="*/ 222257 h 729865"/>
                    <a:gd name="connsiteX34" fmla="*/ 347312 w 743564"/>
                    <a:gd name="connsiteY34" fmla="*/ 242152 h 729865"/>
                    <a:gd name="connsiteX35" fmla="*/ 345038 w 743564"/>
                    <a:gd name="connsiteY35" fmla="*/ 372322 h 729865"/>
                    <a:gd name="connsiteX36" fmla="*/ 0 w 743564"/>
                    <a:gd name="connsiteY36" fmla="*/ 453040 h 729865"/>
                    <a:gd name="connsiteX37" fmla="*/ 409270 w 743564"/>
                    <a:gd name="connsiteY37" fmla="*/ 729866 h 729865"/>
                    <a:gd name="connsiteX38" fmla="*/ 543989 w 743564"/>
                    <a:gd name="connsiteY38" fmla="*/ 558768 h 72986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743564" h="729865">
                      <a:moveTo>
                        <a:pt x="543989" y="558768"/>
                      </a:moveTo>
                      <a:cubicBezTo>
                        <a:pt x="552515" y="547399"/>
                        <a:pt x="560473" y="536599"/>
                        <a:pt x="569000" y="525799"/>
                      </a:cubicBezTo>
                      <a:cubicBezTo>
                        <a:pt x="683254" y="370617"/>
                        <a:pt x="741803" y="245562"/>
                        <a:pt x="743508" y="150066"/>
                      </a:cubicBezTo>
                      <a:cubicBezTo>
                        <a:pt x="744645" y="87538"/>
                        <a:pt x="728729" y="44338"/>
                        <a:pt x="696328" y="21032"/>
                      </a:cubicBezTo>
                      <a:cubicBezTo>
                        <a:pt x="695760" y="20464"/>
                        <a:pt x="694623" y="20464"/>
                        <a:pt x="694055" y="19895"/>
                      </a:cubicBezTo>
                      <a:cubicBezTo>
                        <a:pt x="688939" y="16484"/>
                        <a:pt x="683823" y="13642"/>
                        <a:pt x="678707" y="11369"/>
                      </a:cubicBezTo>
                      <a:cubicBezTo>
                        <a:pt x="673023" y="9095"/>
                        <a:pt x="667338" y="6821"/>
                        <a:pt x="661085" y="5116"/>
                      </a:cubicBezTo>
                      <a:cubicBezTo>
                        <a:pt x="661085" y="5116"/>
                        <a:pt x="661085" y="5116"/>
                        <a:pt x="660517" y="5116"/>
                      </a:cubicBezTo>
                      <a:cubicBezTo>
                        <a:pt x="654833" y="3411"/>
                        <a:pt x="648012" y="2274"/>
                        <a:pt x="640622" y="1137"/>
                      </a:cubicBezTo>
                      <a:cubicBezTo>
                        <a:pt x="633232" y="568"/>
                        <a:pt x="625843" y="0"/>
                        <a:pt x="618453" y="0"/>
                      </a:cubicBezTo>
                      <a:cubicBezTo>
                        <a:pt x="607653" y="0"/>
                        <a:pt x="596284" y="568"/>
                        <a:pt x="584347" y="2274"/>
                      </a:cubicBezTo>
                      <a:cubicBezTo>
                        <a:pt x="572410" y="3979"/>
                        <a:pt x="559905" y="6253"/>
                        <a:pt x="546831" y="9095"/>
                      </a:cubicBezTo>
                      <a:cubicBezTo>
                        <a:pt x="538873" y="10800"/>
                        <a:pt x="531483" y="13074"/>
                        <a:pt x="524094" y="15348"/>
                      </a:cubicBezTo>
                      <a:cubicBezTo>
                        <a:pt x="516704" y="17621"/>
                        <a:pt x="509883" y="19327"/>
                        <a:pt x="503062" y="22169"/>
                      </a:cubicBezTo>
                      <a:cubicBezTo>
                        <a:pt x="498514" y="23874"/>
                        <a:pt x="494535" y="26148"/>
                        <a:pt x="490556" y="27853"/>
                      </a:cubicBezTo>
                      <a:cubicBezTo>
                        <a:pt x="486577" y="29558"/>
                        <a:pt x="483166" y="30695"/>
                        <a:pt x="480324" y="31832"/>
                      </a:cubicBezTo>
                      <a:cubicBezTo>
                        <a:pt x="476345" y="32969"/>
                        <a:pt x="472935" y="34674"/>
                        <a:pt x="470093" y="36380"/>
                      </a:cubicBezTo>
                      <a:cubicBezTo>
                        <a:pt x="467819" y="36948"/>
                        <a:pt x="466114" y="38653"/>
                        <a:pt x="464408" y="39790"/>
                      </a:cubicBezTo>
                      <a:cubicBezTo>
                        <a:pt x="462134" y="40927"/>
                        <a:pt x="459292" y="42632"/>
                        <a:pt x="457019" y="44338"/>
                      </a:cubicBezTo>
                      <a:cubicBezTo>
                        <a:pt x="453040" y="46043"/>
                        <a:pt x="449629" y="48317"/>
                        <a:pt x="446218" y="50022"/>
                      </a:cubicBezTo>
                      <a:cubicBezTo>
                        <a:pt x="438261" y="55138"/>
                        <a:pt x="430871" y="60254"/>
                        <a:pt x="423481" y="66506"/>
                      </a:cubicBezTo>
                      <a:cubicBezTo>
                        <a:pt x="421776" y="67643"/>
                        <a:pt x="419502" y="69349"/>
                        <a:pt x="417797" y="70485"/>
                      </a:cubicBezTo>
                      <a:cubicBezTo>
                        <a:pt x="417229" y="71054"/>
                        <a:pt x="415523" y="72759"/>
                        <a:pt x="414955" y="73328"/>
                      </a:cubicBezTo>
                      <a:cubicBezTo>
                        <a:pt x="412681" y="75601"/>
                        <a:pt x="410407" y="77875"/>
                        <a:pt x="408134" y="80149"/>
                      </a:cubicBezTo>
                      <a:cubicBezTo>
                        <a:pt x="400176" y="88107"/>
                        <a:pt x="393354" y="96633"/>
                        <a:pt x="387102" y="105160"/>
                      </a:cubicBezTo>
                      <a:cubicBezTo>
                        <a:pt x="386533" y="106297"/>
                        <a:pt x="385396" y="107434"/>
                        <a:pt x="384828" y="108570"/>
                      </a:cubicBezTo>
                      <a:cubicBezTo>
                        <a:pt x="382554" y="112549"/>
                        <a:pt x="380281" y="115960"/>
                        <a:pt x="378007" y="119371"/>
                      </a:cubicBezTo>
                      <a:cubicBezTo>
                        <a:pt x="375733" y="123918"/>
                        <a:pt x="372322" y="129034"/>
                        <a:pt x="370049" y="134150"/>
                      </a:cubicBezTo>
                      <a:cubicBezTo>
                        <a:pt x="368912" y="137560"/>
                        <a:pt x="367207" y="140971"/>
                        <a:pt x="366070" y="144382"/>
                      </a:cubicBezTo>
                      <a:cubicBezTo>
                        <a:pt x="363796" y="150634"/>
                        <a:pt x="360954" y="156887"/>
                        <a:pt x="359249" y="163708"/>
                      </a:cubicBezTo>
                      <a:cubicBezTo>
                        <a:pt x="356975" y="171098"/>
                        <a:pt x="355269" y="177919"/>
                        <a:pt x="353564" y="185309"/>
                      </a:cubicBezTo>
                      <a:cubicBezTo>
                        <a:pt x="352996" y="186445"/>
                        <a:pt x="352996" y="187582"/>
                        <a:pt x="352996" y="189288"/>
                      </a:cubicBezTo>
                      <a:cubicBezTo>
                        <a:pt x="352427" y="193267"/>
                        <a:pt x="351290" y="197814"/>
                        <a:pt x="350722" y="202930"/>
                      </a:cubicBezTo>
                      <a:cubicBezTo>
                        <a:pt x="349585" y="209183"/>
                        <a:pt x="349017" y="215435"/>
                        <a:pt x="348448" y="222257"/>
                      </a:cubicBezTo>
                      <a:cubicBezTo>
                        <a:pt x="347880" y="229078"/>
                        <a:pt x="347312" y="235899"/>
                        <a:pt x="347312" y="242152"/>
                      </a:cubicBezTo>
                      <a:lnTo>
                        <a:pt x="345038" y="372322"/>
                      </a:lnTo>
                      <a:lnTo>
                        <a:pt x="0" y="453040"/>
                      </a:lnTo>
                      <a:lnTo>
                        <a:pt x="409270" y="729866"/>
                      </a:lnTo>
                      <a:cubicBezTo>
                        <a:pt x="453040" y="674159"/>
                        <a:pt x="498514" y="616748"/>
                        <a:pt x="543989" y="558768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74" name="任意多边形: 形状 173"/>
                <p:cNvSpPr/>
                <p:nvPr/>
              </p:nvSpPr>
              <p:spPr>
                <a:xfrm>
                  <a:off x="6064328" y="762068"/>
                  <a:ext cx="1570539" cy="2472678"/>
                </a:xfrm>
                <a:custGeom>
                  <a:gdLst>
                    <a:gd name="connsiteX0" fmla="*/ 1569438 w 1570575"/>
                    <a:gd name="connsiteY0" fmla="*/ 562178 h 2472675"/>
                    <a:gd name="connsiteX1" fmla="*/ 1568870 w 1570575"/>
                    <a:gd name="connsiteY1" fmla="*/ 549673 h 2472675"/>
                    <a:gd name="connsiteX2" fmla="*/ 1567165 w 1570575"/>
                    <a:gd name="connsiteY2" fmla="*/ 531483 h 2472675"/>
                    <a:gd name="connsiteX3" fmla="*/ 1565459 w 1570575"/>
                    <a:gd name="connsiteY3" fmla="*/ 520683 h 2472675"/>
                    <a:gd name="connsiteX4" fmla="*/ 1561480 w 1570575"/>
                    <a:gd name="connsiteY4" fmla="*/ 499083 h 2472675"/>
                    <a:gd name="connsiteX5" fmla="*/ 1556364 w 1570575"/>
                    <a:gd name="connsiteY5" fmla="*/ 475777 h 2472675"/>
                    <a:gd name="connsiteX6" fmla="*/ 1550680 w 1570575"/>
                    <a:gd name="connsiteY6" fmla="*/ 455882 h 2472675"/>
                    <a:gd name="connsiteX7" fmla="*/ 1547838 w 1570575"/>
                    <a:gd name="connsiteY7" fmla="*/ 445650 h 2472675"/>
                    <a:gd name="connsiteX8" fmla="*/ 1543291 w 1570575"/>
                    <a:gd name="connsiteY8" fmla="*/ 434850 h 2472675"/>
                    <a:gd name="connsiteX9" fmla="*/ 1535901 w 1570575"/>
                    <a:gd name="connsiteY9" fmla="*/ 418365 h 2472675"/>
                    <a:gd name="connsiteX10" fmla="*/ 1532490 w 1570575"/>
                    <a:gd name="connsiteY10" fmla="*/ 409839 h 2472675"/>
                    <a:gd name="connsiteX11" fmla="*/ 1523964 w 1570575"/>
                    <a:gd name="connsiteY11" fmla="*/ 394491 h 2472675"/>
                    <a:gd name="connsiteX12" fmla="*/ 1519985 w 1570575"/>
                    <a:gd name="connsiteY12" fmla="*/ 387102 h 2472675"/>
                    <a:gd name="connsiteX13" fmla="*/ 1518280 w 1570575"/>
                    <a:gd name="connsiteY13" fmla="*/ 384259 h 2472675"/>
                    <a:gd name="connsiteX14" fmla="*/ 1504069 w 1570575"/>
                    <a:gd name="connsiteY14" fmla="*/ 363228 h 2472675"/>
                    <a:gd name="connsiteX15" fmla="*/ 1500090 w 1570575"/>
                    <a:gd name="connsiteY15" fmla="*/ 358680 h 2472675"/>
                    <a:gd name="connsiteX16" fmla="*/ 1496111 w 1570575"/>
                    <a:gd name="connsiteY16" fmla="*/ 353564 h 2472675"/>
                    <a:gd name="connsiteX17" fmla="*/ 1489290 w 1570575"/>
                    <a:gd name="connsiteY17" fmla="*/ 345606 h 2472675"/>
                    <a:gd name="connsiteX18" fmla="*/ 1473942 w 1570575"/>
                    <a:gd name="connsiteY18" fmla="*/ 329690 h 2472675"/>
                    <a:gd name="connsiteX19" fmla="*/ 1472237 w 1570575"/>
                    <a:gd name="connsiteY19" fmla="*/ 328553 h 2472675"/>
                    <a:gd name="connsiteX20" fmla="*/ 1469963 w 1570575"/>
                    <a:gd name="connsiteY20" fmla="*/ 326280 h 2472675"/>
                    <a:gd name="connsiteX21" fmla="*/ 1456321 w 1570575"/>
                    <a:gd name="connsiteY21" fmla="*/ 314911 h 2472675"/>
                    <a:gd name="connsiteX22" fmla="*/ 1440404 w 1570575"/>
                    <a:gd name="connsiteY22" fmla="*/ 302974 h 2472675"/>
                    <a:gd name="connsiteX23" fmla="*/ 993049 w 1570575"/>
                    <a:gd name="connsiteY23" fmla="*/ 0 h 2472675"/>
                    <a:gd name="connsiteX24" fmla="*/ 1046482 w 1570575"/>
                    <a:gd name="connsiteY24" fmla="*/ 48885 h 2472675"/>
                    <a:gd name="connsiteX25" fmla="*/ 1061261 w 1570575"/>
                    <a:gd name="connsiteY25" fmla="*/ 67643 h 2472675"/>
                    <a:gd name="connsiteX26" fmla="*/ 1072061 w 1570575"/>
                    <a:gd name="connsiteY26" fmla="*/ 84696 h 2472675"/>
                    <a:gd name="connsiteX27" fmla="*/ 1078314 w 1570575"/>
                    <a:gd name="connsiteY27" fmla="*/ 96065 h 2472675"/>
                    <a:gd name="connsiteX28" fmla="*/ 1078314 w 1570575"/>
                    <a:gd name="connsiteY28" fmla="*/ 95496 h 2472675"/>
                    <a:gd name="connsiteX29" fmla="*/ 1092525 w 1570575"/>
                    <a:gd name="connsiteY29" fmla="*/ 126192 h 2472675"/>
                    <a:gd name="connsiteX30" fmla="*/ 1092525 w 1570575"/>
                    <a:gd name="connsiteY30" fmla="*/ 126192 h 2472675"/>
                    <a:gd name="connsiteX31" fmla="*/ 1101620 w 1570575"/>
                    <a:gd name="connsiteY31" fmla="*/ 151771 h 2472675"/>
                    <a:gd name="connsiteX32" fmla="*/ 1107872 w 1570575"/>
                    <a:gd name="connsiteY32" fmla="*/ 175077 h 2472675"/>
                    <a:gd name="connsiteX33" fmla="*/ 1107872 w 1570575"/>
                    <a:gd name="connsiteY33" fmla="*/ 175077 h 2472675"/>
                    <a:gd name="connsiteX34" fmla="*/ 1114693 w 1570575"/>
                    <a:gd name="connsiteY34" fmla="*/ 208614 h 2472675"/>
                    <a:gd name="connsiteX35" fmla="*/ 1114125 w 1570575"/>
                    <a:gd name="connsiteY35" fmla="*/ 204635 h 2472675"/>
                    <a:gd name="connsiteX36" fmla="*/ 1115262 w 1570575"/>
                    <a:gd name="connsiteY36" fmla="*/ 210888 h 2472675"/>
                    <a:gd name="connsiteX37" fmla="*/ 1115262 w 1570575"/>
                    <a:gd name="connsiteY37" fmla="*/ 208614 h 2472675"/>
                    <a:gd name="connsiteX38" fmla="*/ 1119809 w 1570575"/>
                    <a:gd name="connsiteY38" fmla="*/ 244425 h 2472675"/>
                    <a:gd name="connsiteX39" fmla="*/ 1119809 w 1570575"/>
                    <a:gd name="connsiteY39" fmla="*/ 244425 h 2472675"/>
                    <a:gd name="connsiteX40" fmla="*/ 1119809 w 1570575"/>
                    <a:gd name="connsiteY40" fmla="*/ 245562 h 2472675"/>
                    <a:gd name="connsiteX41" fmla="*/ 1119809 w 1570575"/>
                    <a:gd name="connsiteY41" fmla="*/ 246131 h 2472675"/>
                    <a:gd name="connsiteX42" fmla="*/ 1122083 w 1570575"/>
                    <a:gd name="connsiteY42" fmla="*/ 305816 h 2472675"/>
                    <a:gd name="connsiteX43" fmla="*/ 1120946 w 1570575"/>
                    <a:gd name="connsiteY43" fmla="*/ 258068 h 2472675"/>
                    <a:gd name="connsiteX44" fmla="*/ 1120378 w 1570575"/>
                    <a:gd name="connsiteY44" fmla="*/ 246699 h 2472675"/>
                    <a:gd name="connsiteX45" fmla="*/ 1122652 w 1570575"/>
                    <a:gd name="connsiteY45" fmla="*/ 306384 h 2472675"/>
                    <a:gd name="connsiteX46" fmla="*/ 1118672 w 1570575"/>
                    <a:gd name="connsiteY46" fmla="*/ 353564 h 2472675"/>
                    <a:gd name="connsiteX47" fmla="*/ 1115830 w 1570575"/>
                    <a:gd name="connsiteY47" fmla="*/ 369480 h 2472675"/>
                    <a:gd name="connsiteX48" fmla="*/ 1113556 w 1570575"/>
                    <a:gd name="connsiteY48" fmla="*/ 385965 h 2472675"/>
                    <a:gd name="connsiteX49" fmla="*/ 1098777 w 1570575"/>
                    <a:gd name="connsiteY49" fmla="*/ 443945 h 2472675"/>
                    <a:gd name="connsiteX50" fmla="*/ 1093093 w 1570575"/>
                    <a:gd name="connsiteY50" fmla="*/ 462135 h 2472675"/>
                    <a:gd name="connsiteX51" fmla="*/ 1085704 w 1570575"/>
                    <a:gd name="connsiteY51" fmla="*/ 483735 h 2472675"/>
                    <a:gd name="connsiteX52" fmla="*/ 1077177 w 1570575"/>
                    <a:gd name="connsiteY52" fmla="*/ 505904 h 2472675"/>
                    <a:gd name="connsiteX53" fmla="*/ 1060692 w 1570575"/>
                    <a:gd name="connsiteY53" fmla="*/ 545694 h 2472675"/>
                    <a:gd name="connsiteX54" fmla="*/ 1047619 w 1570575"/>
                    <a:gd name="connsiteY54" fmla="*/ 573547 h 2472675"/>
                    <a:gd name="connsiteX55" fmla="*/ 1040797 w 1570575"/>
                    <a:gd name="connsiteY55" fmla="*/ 587758 h 2472675"/>
                    <a:gd name="connsiteX56" fmla="*/ 1033976 w 1570575"/>
                    <a:gd name="connsiteY56" fmla="*/ 600832 h 2472675"/>
                    <a:gd name="connsiteX57" fmla="*/ 968038 w 1570575"/>
                    <a:gd name="connsiteY57" fmla="*/ 716792 h 2472675"/>
                    <a:gd name="connsiteX58" fmla="*/ 966333 w 1570575"/>
                    <a:gd name="connsiteY58" fmla="*/ 719634 h 2472675"/>
                    <a:gd name="connsiteX59" fmla="*/ 964059 w 1570575"/>
                    <a:gd name="connsiteY59" fmla="*/ 723044 h 2472675"/>
                    <a:gd name="connsiteX60" fmla="*/ 921995 w 1570575"/>
                    <a:gd name="connsiteY60" fmla="*/ 787277 h 2472675"/>
                    <a:gd name="connsiteX61" fmla="*/ 824225 w 1570575"/>
                    <a:gd name="connsiteY61" fmla="*/ 914606 h 2472675"/>
                    <a:gd name="connsiteX62" fmla="*/ 823657 w 1570575"/>
                    <a:gd name="connsiteY62" fmla="*/ 915174 h 2472675"/>
                    <a:gd name="connsiteX63" fmla="*/ 823088 w 1570575"/>
                    <a:gd name="connsiteY63" fmla="*/ 915743 h 2472675"/>
                    <a:gd name="connsiteX64" fmla="*/ 727592 w 1570575"/>
                    <a:gd name="connsiteY64" fmla="*/ 1040229 h 2472675"/>
                    <a:gd name="connsiteX65" fmla="*/ 558199 w 1570575"/>
                    <a:gd name="connsiteY65" fmla="*/ 1264191 h 2472675"/>
                    <a:gd name="connsiteX66" fmla="*/ 531483 w 1570575"/>
                    <a:gd name="connsiteY66" fmla="*/ 1301707 h 2472675"/>
                    <a:gd name="connsiteX67" fmla="*/ 425186 w 1570575"/>
                    <a:gd name="connsiteY67" fmla="*/ 1473374 h 2472675"/>
                    <a:gd name="connsiteX68" fmla="*/ 417228 w 1570575"/>
                    <a:gd name="connsiteY68" fmla="*/ 1488721 h 2472675"/>
                    <a:gd name="connsiteX69" fmla="*/ 416092 w 1570575"/>
                    <a:gd name="connsiteY69" fmla="*/ 1490995 h 2472675"/>
                    <a:gd name="connsiteX70" fmla="*/ 413818 w 1570575"/>
                    <a:gd name="connsiteY70" fmla="*/ 1495542 h 2472675"/>
                    <a:gd name="connsiteX71" fmla="*/ 401881 w 1570575"/>
                    <a:gd name="connsiteY71" fmla="*/ 1521122 h 2472675"/>
                    <a:gd name="connsiteX72" fmla="*/ 393354 w 1570575"/>
                    <a:gd name="connsiteY72" fmla="*/ 1540449 h 2472675"/>
                    <a:gd name="connsiteX73" fmla="*/ 391081 w 1570575"/>
                    <a:gd name="connsiteY73" fmla="*/ 1546701 h 2472675"/>
                    <a:gd name="connsiteX74" fmla="*/ 383691 w 1570575"/>
                    <a:gd name="connsiteY74" fmla="*/ 1566596 h 2472675"/>
                    <a:gd name="connsiteX75" fmla="*/ 376870 w 1570575"/>
                    <a:gd name="connsiteY75" fmla="*/ 1584786 h 2472675"/>
                    <a:gd name="connsiteX76" fmla="*/ 374596 w 1570575"/>
                    <a:gd name="connsiteY76" fmla="*/ 1592176 h 2472675"/>
                    <a:gd name="connsiteX77" fmla="*/ 368912 w 1570575"/>
                    <a:gd name="connsiteY77" fmla="*/ 1612071 h 2472675"/>
                    <a:gd name="connsiteX78" fmla="*/ 363227 w 1570575"/>
                    <a:gd name="connsiteY78" fmla="*/ 1637082 h 2472675"/>
                    <a:gd name="connsiteX79" fmla="*/ 361522 w 1570575"/>
                    <a:gd name="connsiteY79" fmla="*/ 1646745 h 2472675"/>
                    <a:gd name="connsiteX80" fmla="*/ 359249 w 1570575"/>
                    <a:gd name="connsiteY80" fmla="*/ 1662093 h 2472675"/>
                    <a:gd name="connsiteX81" fmla="*/ 358112 w 1570575"/>
                    <a:gd name="connsiteY81" fmla="*/ 1681419 h 2472675"/>
                    <a:gd name="connsiteX82" fmla="*/ 355838 w 1570575"/>
                    <a:gd name="connsiteY82" fmla="*/ 1792263 h 2472675"/>
                    <a:gd name="connsiteX83" fmla="*/ 748624 w 1570575"/>
                    <a:gd name="connsiteY83" fmla="*/ 1700178 h 2472675"/>
                    <a:gd name="connsiteX84" fmla="*/ 753740 w 1570575"/>
                    <a:gd name="connsiteY84" fmla="*/ 1451773 h 2472675"/>
                    <a:gd name="connsiteX85" fmla="*/ 1102188 w 1570575"/>
                    <a:gd name="connsiteY85" fmla="*/ 1369351 h 2472675"/>
                    <a:gd name="connsiteX86" fmla="*/ 1101051 w 1570575"/>
                    <a:gd name="connsiteY86" fmla="*/ 1444952 h 2472675"/>
                    <a:gd name="connsiteX87" fmla="*/ 1091956 w 1570575"/>
                    <a:gd name="connsiteY87" fmla="*/ 1912771 h 2472675"/>
                    <a:gd name="connsiteX88" fmla="*/ 0 w 1570575"/>
                    <a:gd name="connsiteY88" fmla="*/ 2168565 h 2472675"/>
                    <a:gd name="connsiteX89" fmla="*/ 449061 w 1570575"/>
                    <a:gd name="connsiteY89" fmla="*/ 2472676 h 2472675"/>
                    <a:gd name="connsiteX90" fmla="*/ 1539880 w 1570575"/>
                    <a:gd name="connsiteY90" fmla="*/ 2216313 h 2472675"/>
                    <a:gd name="connsiteX91" fmla="*/ 1539880 w 1570575"/>
                    <a:gd name="connsiteY91" fmla="*/ 2216313 h 2472675"/>
                    <a:gd name="connsiteX92" fmla="*/ 1550112 w 1570575"/>
                    <a:gd name="connsiteY92" fmla="*/ 1673461 h 2472675"/>
                    <a:gd name="connsiteX93" fmla="*/ 1137999 w 1570575"/>
                    <a:gd name="connsiteY93" fmla="*/ 1393793 h 2472675"/>
                    <a:gd name="connsiteX94" fmla="*/ 1183474 w 1570575"/>
                    <a:gd name="connsiteY94" fmla="*/ 1334108 h 2472675"/>
                    <a:gd name="connsiteX95" fmla="*/ 1369919 w 1570575"/>
                    <a:gd name="connsiteY95" fmla="*/ 1091388 h 2472675"/>
                    <a:gd name="connsiteX96" fmla="*/ 1385267 w 1570575"/>
                    <a:gd name="connsiteY96" fmla="*/ 1068651 h 2472675"/>
                    <a:gd name="connsiteX97" fmla="*/ 1414825 w 1570575"/>
                    <a:gd name="connsiteY97" fmla="*/ 1023176 h 2472675"/>
                    <a:gd name="connsiteX98" fmla="*/ 1416531 w 1570575"/>
                    <a:gd name="connsiteY98" fmla="*/ 1020334 h 2472675"/>
                    <a:gd name="connsiteX99" fmla="*/ 1446089 w 1570575"/>
                    <a:gd name="connsiteY99" fmla="*/ 972017 h 2472675"/>
                    <a:gd name="connsiteX100" fmla="*/ 1450068 w 1570575"/>
                    <a:gd name="connsiteY100" fmla="*/ 964059 h 2472675"/>
                    <a:gd name="connsiteX101" fmla="*/ 1483037 w 1570575"/>
                    <a:gd name="connsiteY101" fmla="*/ 904374 h 2472675"/>
                    <a:gd name="connsiteX102" fmla="*/ 1488721 w 1570575"/>
                    <a:gd name="connsiteY102" fmla="*/ 893005 h 2472675"/>
                    <a:gd name="connsiteX103" fmla="*/ 1489290 w 1570575"/>
                    <a:gd name="connsiteY103" fmla="*/ 891300 h 2472675"/>
                    <a:gd name="connsiteX104" fmla="*/ 1519416 w 1570575"/>
                    <a:gd name="connsiteY104" fmla="*/ 825931 h 2472675"/>
                    <a:gd name="connsiteX105" fmla="*/ 1519985 w 1570575"/>
                    <a:gd name="connsiteY105" fmla="*/ 824794 h 2472675"/>
                    <a:gd name="connsiteX106" fmla="*/ 1525669 w 1570575"/>
                    <a:gd name="connsiteY106" fmla="*/ 809446 h 2472675"/>
                    <a:gd name="connsiteX107" fmla="*/ 1541585 w 1570575"/>
                    <a:gd name="connsiteY107" fmla="*/ 765677 h 2472675"/>
                    <a:gd name="connsiteX108" fmla="*/ 1542722 w 1570575"/>
                    <a:gd name="connsiteY108" fmla="*/ 762266 h 2472675"/>
                    <a:gd name="connsiteX109" fmla="*/ 1546701 w 1570575"/>
                    <a:gd name="connsiteY109" fmla="*/ 746919 h 2472675"/>
                    <a:gd name="connsiteX110" fmla="*/ 1558070 w 1570575"/>
                    <a:gd name="connsiteY110" fmla="*/ 705423 h 2472675"/>
                    <a:gd name="connsiteX111" fmla="*/ 1559775 w 1570575"/>
                    <a:gd name="connsiteY111" fmla="*/ 698602 h 2472675"/>
                    <a:gd name="connsiteX112" fmla="*/ 1563754 w 1570575"/>
                    <a:gd name="connsiteY112" fmla="*/ 672454 h 2472675"/>
                    <a:gd name="connsiteX113" fmla="*/ 1566596 w 1570575"/>
                    <a:gd name="connsiteY113" fmla="*/ 656538 h 2472675"/>
                    <a:gd name="connsiteX114" fmla="*/ 1570575 w 1570575"/>
                    <a:gd name="connsiteY114" fmla="*/ 609358 h 2472675"/>
                    <a:gd name="connsiteX115" fmla="*/ 1570575 w 1570575"/>
                    <a:gd name="connsiteY115" fmla="*/ 607085 h 2472675"/>
                    <a:gd name="connsiteX116" fmla="*/ 1569438 w 1570575"/>
                    <a:gd name="connsiteY116" fmla="*/ 562178 h 247267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</a:cxnLst>
                  <a:rect l="l" t="t" r="r" b="b"/>
                  <a:pathLst>
                    <a:path w="1570575" h="2472675">
                      <a:moveTo>
                        <a:pt x="1569438" y="562178"/>
                      </a:moveTo>
                      <a:cubicBezTo>
                        <a:pt x="1569438" y="558199"/>
                        <a:pt x="1568870" y="553652"/>
                        <a:pt x="1568870" y="549673"/>
                      </a:cubicBezTo>
                      <a:cubicBezTo>
                        <a:pt x="1568301" y="543420"/>
                        <a:pt x="1568301" y="537167"/>
                        <a:pt x="1567165" y="531483"/>
                      </a:cubicBezTo>
                      <a:cubicBezTo>
                        <a:pt x="1566596" y="527504"/>
                        <a:pt x="1566028" y="524094"/>
                        <a:pt x="1565459" y="520683"/>
                      </a:cubicBezTo>
                      <a:cubicBezTo>
                        <a:pt x="1564323" y="513293"/>
                        <a:pt x="1563186" y="505904"/>
                        <a:pt x="1561480" y="499083"/>
                      </a:cubicBezTo>
                      <a:cubicBezTo>
                        <a:pt x="1560344" y="491125"/>
                        <a:pt x="1558638" y="483735"/>
                        <a:pt x="1556364" y="475777"/>
                      </a:cubicBezTo>
                      <a:cubicBezTo>
                        <a:pt x="1554659" y="468956"/>
                        <a:pt x="1552954" y="462135"/>
                        <a:pt x="1550680" y="455882"/>
                      </a:cubicBezTo>
                      <a:cubicBezTo>
                        <a:pt x="1549543" y="452471"/>
                        <a:pt x="1548975" y="448492"/>
                        <a:pt x="1547838" y="445650"/>
                      </a:cubicBezTo>
                      <a:cubicBezTo>
                        <a:pt x="1546701" y="441671"/>
                        <a:pt x="1544428" y="438260"/>
                        <a:pt x="1543291" y="434850"/>
                      </a:cubicBezTo>
                      <a:cubicBezTo>
                        <a:pt x="1541017" y="429166"/>
                        <a:pt x="1538743" y="423481"/>
                        <a:pt x="1535901" y="418365"/>
                      </a:cubicBezTo>
                      <a:cubicBezTo>
                        <a:pt x="1534764" y="415523"/>
                        <a:pt x="1533627" y="412681"/>
                        <a:pt x="1532490" y="409839"/>
                      </a:cubicBezTo>
                      <a:cubicBezTo>
                        <a:pt x="1530217" y="404155"/>
                        <a:pt x="1526806" y="399607"/>
                        <a:pt x="1523964" y="394491"/>
                      </a:cubicBezTo>
                      <a:cubicBezTo>
                        <a:pt x="1522827" y="392218"/>
                        <a:pt x="1521690" y="389375"/>
                        <a:pt x="1519985" y="387102"/>
                      </a:cubicBezTo>
                      <a:cubicBezTo>
                        <a:pt x="1519416" y="386533"/>
                        <a:pt x="1518848" y="384828"/>
                        <a:pt x="1518280" y="384259"/>
                      </a:cubicBezTo>
                      <a:cubicBezTo>
                        <a:pt x="1513732" y="376870"/>
                        <a:pt x="1509185" y="370049"/>
                        <a:pt x="1504069" y="363228"/>
                      </a:cubicBezTo>
                      <a:cubicBezTo>
                        <a:pt x="1502932" y="362091"/>
                        <a:pt x="1501227" y="360385"/>
                        <a:pt x="1500090" y="358680"/>
                      </a:cubicBezTo>
                      <a:cubicBezTo>
                        <a:pt x="1498953" y="356975"/>
                        <a:pt x="1497816" y="355269"/>
                        <a:pt x="1496111" y="353564"/>
                      </a:cubicBezTo>
                      <a:cubicBezTo>
                        <a:pt x="1493837" y="351290"/>
                        <a:pt x="1492132" y="347880"/>
                        <a:pt x="1489290" y="345606"/>
                      </a:cubicBezTo>
                      <a:cubicBezTo>
                        <a:pt x="1484174" y="339922"/>
                        <a:pt x="1479058" y="334806"/>
                        <a:pt x="1473942" y="329690"/>
                      </a:cubicBezTo>
                      <a:cubicBezTo>
                        <a:pt x="1473374" y="329122"/>
                        <a:pt x="1472805" y="329122"/>
                        <a:pt x="1472237" y="328553"/>
                      </a:cubicBezTo>
                      <a:cubicBezTo>
                        <a:pt x="1471668" y="327985"/>
                        <a:pt x="1471100" y="327416"/>
                        <a:pt x="1469963" y="326280"/>
                      </a:cubicBezTo>
                      <a:cubicBezTo>
                        <a:pt x="1465415" y="322300"/>
                        <a:pt x="1461436" y="318321"/>
                        <a:pt x="1456321" y="314911"/>
                      </a:cubicBezTo>
                      <a:cubicBezTo>
                        <a:pt x="1451205" y="310932"/>
                        <a:pt x="1446089" y="306953"/>
                        <a:pt x="1440404" y="302974"/>
                      </a:cubicBezTo>
                      <a:lnTo>
                        <a:pt x="993049" y="0"/>
                      </a:lnTo>
                      <a:cubicBezTo>
                        <a:pt x="1013513" y="14211"/>
                        <a:pt x="1031703" y="30695"/>
                        <a:pt x="1046482" y="48885"/>
                      </a:cubicBezTo>
                      <a:cubicBezTo>
                        <a:pt x="1052166" y="54569"/>
                        <a:pt x="1056713" y="60822"/>
                        <a:pt x="1061261" y="67643"/>
                      </a:cubicBezTo>
                      <a:cubicBezTo>
                        <a:pt x="1065240" y="73328"/>
                        <a:pt x="1069219" y="79012"/>
                        <a:pt x="1072061" y="84696"/>
                      </a:cubicBezTo>
                      <a:cubicBezTo>
                        <a:pt x="1074335" y="88107"/>
                        <a:pt x="1076040" y="92654"/>
                        <a:pt x="1078314" y="96065"/>
                      </a:cubicBezTo>
                      <a:cubicBezTo>
                        <a:pt x="1078314" y="96065"/>
                        <a:pt x="1078314" y="96065"/>
                        <a:pt x="1078314" y="95496"/>
                      </a:cubicBezTo>
                      <a:cubicBezTo>
                        <a:pt x="1083430" y="105160"/>
                        <a:pt x="1088546" y="115392"/>
                        <a:pt x="1092525" y="126192"/>
                      </a:cubicBezTo>
                      <a:cubicBezTo>
                        <a:pt x="1092525" y="126192"/>
                        <a:pt x="1092525" y="126192"/>
                        <a:pt x="1092525" y="126192"/>
                      </a:cubicBezTo>
                      <a:cubicBezTo>
                        <a:pt x="1095935" y="134718"/>
                        <a:pt x="1099346" y="142676"/>
                        <a:pt x="1101620" y="151771"/>
                      </a:cubicBezTo>
                      <a:cubicBezTo>
                        <a:pt x="1103893" y="159161"/>
                        <a:pt x="1106167" y="167119"/>
                        <a:pt x="1107872" y="175077"/>
                      </a:cubicBezTo>
                      <a:cubicBezTo>
                        <a:pt x="1107872" y="175077"/>
                        <a:pt x="1107872" y="175077"/>
                        <a:pt x="1107872" y="175077"/>
                      </a:cubicBezTo>
                      <a:cubicBezTo>
                        <a:pt x="1110714" y="185877"/>
                        <a:pt x="1112988" y="197246"/>
                        <a:pt x="1114693" y="208614"/>
                      </a:cubicBezTo>
                      <a:cubicBezTo>
                        <a:pt x="1114693" y="207477"/>
                        <a:pt x="1114125" y="205772"/>
                        <a:pt x="1114125" y="204635"/>
                      </a:cubicBezTo>
                      <a:cubicBezTo>
                        <a:pt x="1114693" y="206909"/>
                        <a:pt x="1114693" y="209183"/>
                        <a:pt x="1115262" y="210888"/>
                      </a:cubicBezTo>
                      <a:cubicBezTo>
                        <a:pt x="1115262" y="210320"/>
                        <a:pt x="1115262" y="209751"/>
                        <a:pt x="1115262" y="208614"/>
                      </a:cubicBezTo>
                      <a:cubicBezTo>
                        <a:pt x="1116967" y="219983"/>
                        <a:pt x="1118672" y="232488"/>
                        <a:pt x="1119809" y="244425"/>
                      </a:cubicBezTo>
                      <a:cubicBezTo>
                        <a:pt x="1119809" y="244425"/>
                        <a:pt x="1119809" y="244425"/>
                        <a:pt x="1119809" y="244425"/>
                      </a:cubicBezTo>
                      <a:cubicBezTo>
                        <a:pt x="1119809" y="244994"/>
                        <a:pt x="1119809" y="244994"/>
                        <a:pt x="1119809" y="245562"/>
                      </a:cubicBezTo>
                      <a:cubicBezTo>
                        <a:pt x="1119809" y="245562"/>
                        <a:pt x="1119809" y="245562"/>
                        <a:pt x="1119809" y="246131"/>
                      </a:cubicBezTo>
                      <a:cubicBezTo>
                        <a:pt x="1121515" y="265457"/>
                        <a:pt x="1122083" y="284784"/>
                        <a:pt x="1122083" y="305816"/>
                      </a:cubicBezTo>
                      <a:cubicBezTo>
                        <a:pt x="1122083" y="289331"/>
                        <a:pt x="1121515" y="273415"/>
                        <a:pt x="1120946" y="258068"/>
                      </a:cubicBezTo>
                      <a:cubicBezTo>
                        <a:pt x="1120946" y="254089"/>
                        <a:pt x="1120378" y="250110"/>
                        <a:pt x="1120378" y="246699"/>
                      </a:cubicBezTo>
                      <a:cubicBezTo>
                        <a:pt x="1122083" y="266026"/>
                        <a:pt x="1122652" y="285352"/>
                        <a:pt x="1122652" y="306384"/>
                      </a:cubicBezTo>
                      <a:cubicBezTo>
                        <a:pt x="1122083" y="321732"/>
                        <a:pt x="1120946" y="337648"/>
                        <a:pt x="1118672" y="353564"/>
                      </a:cubicBezTo>
                      <a:cubicBezTo>
                        <a:pt x="1118104" y="359248"/>
                        <a:pt x="1116399" y="364364"/>
                        <a:pt x="1115830" y="369480"/>
                      </a:cubicBezTo>
                      <a:cubicBezTo>
                        <a:pt x="1115262" y="375165"/>
                        <a:pt x="1114125" y="380280"/>
                        <a:pt x="1113556" y="385965"/>
                      </a:cubicBezTo>
                      <a:cubicBezTo>
                        <a:pt x="1110146" y="404723"/>
                        <a:pt x="1105030" y="424050"/>
                        <a:pt x="1098777" y="443945"/>
                      </a:cubicBezTo>
                      <a:cubicBezTo>
                        <a:pt x="1097640" y="450197"/>
                        <a:pt x="1095367" y="455882"/>
                        <a:pt x="1093093" y="462135"/>
                      </a:cubicBezTo>
                      <a:cubicBezTo>
                        <a:pt x="1090819" y="469524"/>
                        <a:pt x="1088546" y="476914"/>
                        <a:pt x="1085704" y="483735"/>
                      </a:cubicBezTo>
                      <a:cubicBezTo>
                        <a:pt x="1083430" y="491125"/>
                        <a:pt x="1080019" y="498514"/>
                        <a:pt x="1077177" y="505904"/>
                      </a:cubicBezTo>
                      <a:cubicBezTo>
                        <a:pt x="1072630" y="518978"/>
                        <a:pt x="1066945" y="532052"/>
                        <a:pt x="1060692" y="545694"/>
                      </a:cubicBezTo>
                      <a:cubicBezTo>
                        <a:pt x="1056713" y="554789"/>
                        <a:pt x="1052735" y="563884"/>
                        <a:pt x="1047619" y="573547"/>
                      </a:cubicBezTo>
                      <a:cubicBezTo>
                        <a:pt x="1045345" y="578095"/>
                        <a:pt x="1043639" y="583210"/>
                        <a:pt x="1040797" y="587758"/>
                      </a:cubicBezTo>
                      <a:cubicBezTo>
                        <a:pt x="1038524" y="591737"/>
                        <a:pt x="1036250" y="596284"/>
                        <a:pt x="1033976" y="600832"/>
                      </a:cubicBezTo>
                      <a:cubicBezTo>
                        <a:pt x="1015218" y="637780"/>
                        <a:pt x="993049" y="676433"/>
                        <a:pt x="968038" y="716792"/>
                      </a:cubicBezTo>
                      <a:cubicBezTo>
                        <a:pt x="967470" y="717360"/>
                        <a:pt x="966901" y="719065"/>
                        <a:pt x="966333" y="719634"/>
                      </a:cubicBezTo>
                      <a:cubicBezTo>
                        <a:pt x="965764" y="720771"/>
                        <a:pt x="965196" y="721908"/>
                        <a:pt x="964059" y="723044"/>
                      </a:cubicBezTo>
                      <a:cubicBezTo>
                        <a:pt x="950417" y="744076"/>
                        <a:pt x="936774" y="765108"/>
                        <a:pt x="921995" y="787277"/>
                      </a:cubicBezTo>
                      <a:cubicBezTo>
                        <a:pt x="889026" y="829341"/>
                        <a:pt x="856626" y="871973"/>
                        <a:pt x="824225" y="914606"/>
                      </a:cubicBezTo>
                      <a:cubicBezTo>
                        <a:pt x="823657" y="915174"/>
                        <a:pt x="823657" y="915174"/>
                        <a:pt x="823657" y="915174"/>
                      </a:cubicBezTo>
                      <a:cubicBezTo>
                        <a:pt x="823088" y="915743"/>
                        <a:pt x="823088" y="915743"/>
                        <a:pt x="823088" y="915743"/>
                      </a:cubicBezTo>
                      <a:lnTo>
                        <a:pt x="727592" y="1040229"/>
                      </a:lnTo>
                      <a:cubicBezTo>
                        <a:pt x="670749" y="1114694"/>
                        <a:pt x="614474" y="1189727"/>
                        <a:pt x="558199" y="1264191"/>
                      </a:cubicBezTo>
                      <a:cubicBezTo>
                        <a:pt x="549104" y="1276696"/>
                        <a:pt x="540010" y="1289202"/>
                        <a:pt x="531483" y="1301707"/>
                      </a:cubicBezTo>
                      <a:cubicBezTo>
                        <a:pt x="487714" y="1364235"/>
                        <a:pt x="451903" y="1421078"/>
                        <a:pt x="425186" y="1473374"/>
                      </a:cubicBezTo>
                      <a:cubicBezTo>
                        <a:pt x="422913" y="1478490"/>
                        <a:pt x="419502" y="1483605"/>
                        <a:pt x="417228" y="1488721"/>
                      </a:cubicBezTo>
                      <a:cubicBezTo>
                        <a:pt x="416660" y="1489290"/>
                        <a:pt x="416092" y="1490427"/>
                        <a:pt x="416092" y="1490995"/>
                      </a:cubicBezTo>
                      <a:cubicBezTo>
                        <a:pt x="415523" y="1492700"/>
                        <a:pt x="414955" y="1493837"/>
                        <a:pt x="413818" y="1495542"/>
                      </a:cubicBezTo>
                      <a:cubicBezTo>
                        <a:pt x="409270" y="1504069"/>
                        <a:pt x="405860" y="1512595"/>
                        <a:pt x="401881" y="1521122"/>
                      </a:cubicBezTo>
                      <a:cubicBezTo>
                        <a:pt x="399039" y="1527375"/>
                        <a:pt x="395628" y="1534196"/>
                        <a:pt x="393354" y="1540449"/>
                      </a:cubicBezTo>
                      <a:cubicBezTo>
                        <a:pt x="392218" y="1542722"/>
                        <a:pt x="391081" y="1544428"/>
                        <a:pt x="391081" y="1546701"/>
                      </a:cubicBezTo>
                      <a:cubicBezTo>
                        <a:pt x="388807" y="1553522"/>
                        <a:pt x="385965" y="1559775"/>
                        <a:pt x="383691" y="1566596"/>
                      </a:cubicBezTo>
                      <a:cubicBezTo>
                        <a:pt x="381417" y="1572281"/>
                        <a:pt x="378575" y="1578533"/>
                        <a:pt x="376870" y="1584786"/>
                      </a:cubicBezTo>
                      <a:cubicBezTo>
                        <a:pt x="376302" y="1587060"/>
                        <a:pt x="375165" y="1589902"/>
                        <a:pt x="374596" y="1592176"/>
                      </a:cubicBezTo>
                      <a:cubicBezTo>
                        <a:pt x="372322" y="1598997"/>
                        <a:pt x="370617" y="1605250"/>
                        <a:pt x="368912" y="1612071"/>
                      </a:cubicBezTo>
                      <a:cubicBezTo>
                        <a:pt x="366638" y="1620597"/>
                        <a:pt x="364364" y="1628555"/>
                        <a:pt x="363227" y="1637082"/>
                      </a:cubicBezTo>
                      <a:cubicBezTo>
                        <a:pt x="362659" y="1639924"/>
                        <a:pt x="362091" y="1643335"/>
                        <a:pt x="361522" y="1646745"/>
                      </a:cubicBezTo>
                      <a:cubicBezTo>
                        <a:pt x="360385" y="1652430"/>
                        <a:pt x="359817" y="1656977"/>
                        <a:pt x="359249" y="1662093"/>
                      </a:cubicBezTo>
                      <a:cubicBezTo>
                        <a:pt x="358680" y="1668914"/>
                        <a:pt x="358112" y="1675167"/>
                        <a:pt x="358112" y="1681419"/>
                      </a:cubicBezTo>
                      <a:lnTo>
                        <a:pt x="355838" y="1792263"/>
                      </a:lnTo>
                      <a:lnTo>
                        <a:pt x="748624" y="1700178"/>
                      </a:lnTo>
                      <a:lnTo>
                        <a:pt x="753740" y="1451773"/>
                      </a:lnTo>
                      <a:lnTo>
                        <a:pt x="1102188" y="1369351"/>
                      </a:lnTo>
                      <a:lnTo>
                        <a:pt x="1101051" y="1444952"/>
                      </a:lnTo>
                      <a:lnTo>
                        <a:pt x="1091956" y="1912771"/>
                      </a:lnTo>
                      <a:lnTo>
                        <a:pt x="0" y="2168565"/>
                      </a:lnTo>
                      <a:lnTo>
                        <a:pt x="449061" y="2472676"/>
                      </a:lnTo>
                      <a:lnTo>
                        <a:pt x="1539880" y="2216313"/>
                      </a:lnTo>
                      <a:lnTo>
                        <a:pt x="1539880" y="2216313"/>
                      </a:lnTo>
                      <a:lnTo>
                        <a:pt x="1550112" y="1673461"/>
                      </a:lnTo>
                      <a:lnTo>
                        <a:pt x="1137999" y="1393793"/>
                      </a:lnTo>
                      <a:cubicBezTo>
                        <a:pt x="1153347" y="1373898"/>
                        <a:pt x="1168126" y="1354003"/>
                        <a:pt x="1183474" y="1334108"/>
                      </a:cubicBezTo>
                      <a:cubicBezTo>
                        <a:pt x="1245433" y="1252822"/>
                        <a:pt x="1307392" y="1172105"/>
                        <a:pt x="1369919" y="1091388"/>
                      </a:cubicBezTo>
                      <a:cubicBezTo>
                        <a:pt x="1375603" y="1083430"/>
                        <a:pt x="1380151" y="1076040"/>
                        <a:pt x="1385267" y="1068651"/>
                      </a:cubicBezTo>
                      <a:cubicBezTo>
                        <a:pt x="1395499" y="1053303"/>
                        <a:pt x="1405162" y="1038524"/>
                        <a:pt x="1414825" y="1023176"/>
                      </a:cubicBezTo>
                      <a:cubicBezTo>
                        <a:pt x="1415394" y="1022608"/>
                        <a:pt x="1415962" y="1020902"/>
                        <a:pt x="1416531" y="1020334"/>
                      </a:cubicBezTo>
                      <a:cubicBezTo>
                        <a:pt x="1426762" y="1003850"/>
                        <a:pt x="1436426" y="987933"/>
                        <a:pt x="1446089" y="972017"/>
                      </a:cubicBezTo>
                      <a:cubicBezTo>
                        <a:pt x="1447794" y="969744"/>
                        <a:pt x="1448931" y="966901"/>
                        <a:pt x="1450068" y="964059"/>
                      </a:cubicBezTo>
                      <a:cubicBezTo>
                        <a:pt x="1462005" y="943596"/>
                        <a:pt x="1472805" y="923701"/>
                        <a:pt x="1483037" y="904374"/>
                      </a:cubicBezTo>
                      <a:cubicBezTo>
                        <a:pt x="1484742" y="900395"/>
                        <a:pt x="1487016" y="896984"/>
                        <a:pt x="1488721" y="893005"/>
                      </a:cubicBezTo>
                      <a:cubicBezTo>
                        <a:pt x="1489290" y="892437"/>
                        <a:pt x="1489290" y="892437"/>
                        <a:pt x="1489290" y="891300"/>
                      </a:cubicBezTo>
                      <a:cubicBezTo>
                        <a:pt x="1500658" y="869131"/>
                        <a:pt x="1510890" y="847531"/>
                        <a:pt x="1519416" y="825931"/>
                      </a:cubicBezTo>
                      <a:cubicBezTo>
                        <a:pt x="1519416" y="825362"/>
                        <a:pt x="1519985" y="825362"/>
                        <a:pt x="1519985" y="824794"/>
                      </a:cubicBezTo>
                      <a:cubicBezTo>
                        <a:pt x="1522259" y="819109"/>
                        <a:pt x="1523964" y="814562"/>
                        <a:pt x="1525669" y="809446"/>
                      </a:cubicBezTo>
                      <a:cubicBezTo>
                        <a:pt x="1531353" y="794667"/>
                        <a:pt x="1537038" y="779888"/>
                        <a:pt x="1541585" y="765677"/>
                      </a:cubicBezTo>
                      <a:cubicBezTo>
                        <a:pt x="1542154" y="765108"/>
                        <a:pt x="1542722" y="763403"/>
                        <a:pt x="1542722" y="762266"/>
                      </a:cubicBezTo>
                      <a:cubicBezTo>
                        <a:pt x="1544428" y="757150"/>
                        <a:pt x="1544996" y="752034"/>
                        <a:pt x="1546701" y="746919"/>
                      </a:cubicBezTo>
                      <a:cubicBezTo>
                        <a:pt x="1550680" y="733276"/>
                        <a:pt x="1555228" y="719065"/>
                        <a:pt x="1558070" y="705423"/>
                      </a:cubicBezTo>
                      <a:cubicBezTo>
                        <a:pt x="1558638" y="703149"/>
                        <a:pt x="1559207" y="700876"/>
                        <a:pt x="1559775" y="698602"/>
                      </a:cubicBezTo>
                      <a:cubicBezTo>
                        <a:pt x="1562049" y="690075"/>
                        <a:pt x="1562617" y="681549"/>
                        <a:pt x="1563754" y="672454"/>
                      </a:cubicBezTo>
                      <a:cubicBezTo>
                        <a:pt x="1564323" y="667338"/>
                        <a:pt x="1566028" y="662222"/>
                        <a:pt x="1566596" y="656538"/>
                      </a:cubicBezTo>
                      <a:cubicBezTo>
                        <a:pt x="1568870" y="640622"/>
                        <a:pt x="1570007" y="624706"/>
                        <a:pt x="1570575" y="609358"/>
                      </a:cubicBezTo>
                      <a:lnTo>
                        <a:pt x="1570575" y="607085"/>
                      </a:lnTo>
                      <a:cubicBezTo>
                        <a:pt x="1570575" y="592305"/>
                        <a:pt x="1570007" y="577526"/>
                        <a:pt x="1569438" y="562178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75" name="任意多边形: 形状 174"/>
                <p:cNvSpPr/>
                <p:nvPr/>
              </p:nvSpPr>
              <p:spPr>
                <a:xfrm>
                  <a:off x="7142633" y="858133"/>
                  <a:ext cx="14210" cy="30125"/>
                </a:xfrm>
                <a:custGeom>
                  <a:gdLst>
                    <a:gd name="connsiteX0" fmla="*/ 0 w 14210"/>
                    <a:gd name="connsiteY0" fmla="*/ 0 h 30126"/>
                    <a:gd name="connsiteX1" fmla="*/ 14211 w 14210"/>
                    <a:gd name="connsiteY1" fmla="*/ 30127 h 30126"/>
                    <a:gd name="connsiteX2" fmla="*/ 8526 w 14210"/>
                    <a:gd name="connsiteY2" fmla="*/ 17053 h 30126"/>
                    <a:gd name="connsiteX3" fmla="*/ 0 w 14210"/>
                    <a:gd name="connsiteY3" fmla="*/ 0 h 3012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209" h="30126">
                      <a:moveTo>
                        <a:pt x="0" y="0"/>
                      </a:moveTo>
                      <a:cubicBezTo>
                        <a:pt x="5116" y="9663"/>
                        <a:pt x="9663" y="19327"/>
                        <a:pt x="14211" y="30127"/>
                      </a:cubicBezTo>
                      <a:cubicBezTo>
                        <a:pt x="12505" y="25579"/>
                        <a:pt x="10800" y="21600"/>
                        <a:pt x="8526" y="17053"/>
                      </a:cubicBezTo>
                      <a:cubicBezTo>
                        <a:pt x="6253" y="11369"/>
                        <a:pt x="2842" y="5684"/>
                        <a:pt x="0" y="0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76" name="任意多边形: 形状 175"/>
                <p:cNvSpPr/>
                <p:nvPr/>
              </p:nvSpPr>
              <p:spPr>
                <a:xfrm>
                  <a:off x="7172086" y="937146"/>
                  <a:ext cx="6252" cy="29558"/>
                </a:xfrm>
                <a:custGeom>
                  <a:gdLst>
                    <a:gd name="connsiteX0" fmla="*/ 0 w 6252"/>
                    <a:gd name="connsiteY0" fmla="*/ 0 h 29558"/>
                    <a:gd name="connsiteX1" fmla="*/ 6253 w 6252"/>
                    <a:gd name="connsiteY1" fmla="*/ 29558 h 29558"/>
                    <a:gd name="connsiteX2" fmla="*/ 4548 w 6252"/>
                    <a:gd name="connsiteY2" fmla="*/ 19327 h 29558"/>
                    <a:gd name="connsiteX3" fmla="*/ 0 w 6252"/>
                    <a:gd name="connsiteY3" fmla="*/ 0 h 29558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252" h="29558">
                      <a:moveTo>
                        <a:pt x="0" y="0"/>
                      </a:moveTo>
                      <a:cubicBezTo>
                        <a:pt x="2274" y="9663"/>
                        <a:pt x="4548" y="19327"/>
                        <a:pt x="6253" y="29558"/>
                      </a:cubicBezTo>
                      <a:cubicBezTo>
                        <a:pt x="5684" y="26148"/>
                        <a:pt x="5116" y="22737"/>
                        <a:pt x="4548" y="19327"/>
                      </a:cubicBezTo>
                      <a:cubicBezTo>
                        <a:pt x="3411" y="12505"/>
                        <a:pt x="1706" y="6253"/>
                        <a:pt x="0" y="0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77" name="任意多边形: 形状 176"/>
                <p:cNvSpPr/>
                <p:nvPr/>
              </p:nvSpPr>
              <p:spPr>
                <a:xfrm>
                  <a:off x="7179730" y="972955"/>
                  <a:ext cx="3978" cy="34105"/>
                </a:xfrm>
                <a:custGeom>
                  <a:gdLst>
                    <a:gd name="connsiteX0" fmla="*/ 0 w 3978"/>
                    <a:gd name="connsiteY0" fmla="*/ 0 h 34105"/>
                    <a:gd name="connsiteX1" fmla="*/ 3979 w 3978"/>
                    <a:gd name="connsiteY1" fmla="*/ 34106 h 34105"/>
                    <a:gd name="connsiteX2" fmla="*/ 568 w 3978"/>
                    <a:gd name="connsiteY2" fmla="*/ 5116 h 34105"/>
                    <a:gd name="connsiteX3" fmla="*/ 0 w 3978"/>
                    <a:gd name="connsiteY3" fmla="*/ 0 h 3410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978" h="34105">
                      <a:moveTo>
                        <a:pt x="0" y="0"/>
                      </a:moveTo>
                      <a:cubicBezTo>
                        <a:pt x="1705" y="10800"/>
                        <a:pt x="3410" y="22169"/>
                        <a:pt x="3979" y="34106"/>
                      </a:cubicBezTo>
                      <a:cubicBezTo>
                        <a:pt x="3410" y="24443"/>
                        <a:pt x="1705" y="14211"/>
                        <a:pt x="568" y="5116"/>
                      </a:cubicBezTo>
                      <a:cubicBezTo>
                        <a:pt x="568" y="3411"/>
                        <a:pt x="0" y="1705"/>
                        <a:pt x="0" y="0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</p:grpSp>
          <p:sp>
            <p:nvSpPr>
              <p:cNvPr id="128" name="任意多边形: 形状 127"/>
              <p:cNvSpPr/>
              <p:nvPr/>
            </p:nvSpPr>
            <p:spPr>
              <a:xfrm>
                <a:off x="3117612" y="1168084"/>
                <a:ext cx="783672" cy="1560389"/>
              </a:xfrm>
              <a:custGeom>
                <a:gdLst>
                  <a:gd name="connsiteX0" fmla="*/ 1119809 w 1122231"/>
                  <a:gd name="connsiteY0" fmla="*/ 311500 h 2234502"/>
                  <a:gd name="connsiteX1" fmla="*/ 1119809 w 1122231"/>
                  <a:gd name="connsiteY1" fmla="*/ 310932 h 2234502"/>
                  <a:gd name="connsiteX2" fmla="*/ 1119809 w 1122231"/>
                  <a:gd name="connsiteY2" fmla="*/ 310363 h 2234502"/>
                  <a:gd name="connsiteX3" fmla="*/ 1108441 w 1122231"/>
                  <a:gd name="connsiteY3" fmla="*/ 241015 h 2234502"/>
                  <a:gd name="connsiteX4" fmla="*/ 1107872 w 1122231"/>
                  <a:gd name="connsiteY4" fmla="*/ 237036 h 2234502"/>
                  <a:gd name="connsiteX5" fmla="*/ 1102188 w 1122231"/>
                  <a:gd name="connsiteY5" fmla="*/ 217141 h 2234502"/>
                  <a:gd name="connsiteX6" fmla="*/ 1094799 w 1122231"/>
                  <a:gd name="connsiteY6" fmla="*/ 195540 h 2234502"/>
                  <a:gd name="connsiteX7" fmla="*/ 1093093 w 1122231"/>
                  <a:gd name="connsiteY7" fmla="*/ 191561 h 2234502"/>
                  <a:gd name="connsiteX8" fmla="*/ 1078883 w 1122231"/>
                  <a:gd name="connsiteY8" fmla="*/ 162003 h 2234502"/>
                  <a:gd name="connsiteX9" fmla="*/ 1075472 w 1122231"/>
                  <a:gd name="connsiteY9" fmla="*/ 154613 h 2234502"/>
                  <a:gd name="connsiteX10" fmla="*/ 1073198 w 1122231"/>
                  <a:gd name="connsiteY10" fmla="*/ 150066 h 2234502"/>
                  <a:gd name="connsiteX11" fmla="*/ 1062398 w 1122231"/>
                  <a:gd name="connsiteY11" fmla="*/ 133013 h 2234502"/>
                  <a:gd name="connsiteX12" fmla="*/ 1052166 w 1122231"/>
                  <a:gd name="connsiteY12" fmla="*/ 119371 h 2234502"/>
                  <a:gd name="connsiteX13" fmla="*/ 1048187 w 1122231"/>
                  <a:gd name="connsiteY13" fmla="*/ 114255 h 2234502"/>
                  <a:gd name="connsiteX14" fmla="*/ 1020334 w 1122231"/>
                  <a:gd name="connsiteY14" fmla="*/ 85833 h 2234502"/>
                  <a:gd name="connsiteX15" fmla="*/ 994186 w 1122231"/>
                  <a:gd name="connsiteY15" fmla="*/ 65370 h 2234502"/>
                  <a:gd name="connsiteX16" fmla="*/ 976565 w 1122231"/>
                  <a:gd name="connsiteY16" fmla="*/ 54001 h 2234502"/>
                  <a:gd name="connsiteX17" fmla="*/ 759424 w 1122231"/>
                  <a:gd name="connsiteY17" fmla="*/ 0 h 2234502"/>
                  <a:gd name="connsiteX18" fmla="*/ 671317 w 1122231"/>
                  <a:gd name="connsiteY18" fmla="*/ 5684 h 2234502"/>
                  <a:gd name="connsiteX19" fmla="*/ 581505 w 1122231"/>
                  <a:gd name="connsiteY19" fmla="*/ 22169 h 2234502"/>
                  <a:gd name="connsiteX20" fmla="*/ 191561 w 1122231"/>
                  <a:gd name="connsiteY20" fmla="*/ 243289 h 2234502"/>
                  <a:gd name="connsiteX21" fmla="*/ 30695 w 1122231"/>
                  <a:gd name="connsiteY21" fmla="*/ 627548 h 2234502"/>
                  <a:gd name="connsiteX22" fmla="*/ 28422 w 1122231"/>
                  <a:gd name="connsiteY22" fmla="*/ 757719 h 2234502"/>
                  <a:gd name="connsiteX23" fmla="*/ 109139 w 1122231"/>
                  <a:gd name="connsiteY23" fmla="*/ 738961 h 2234502"/>
                  <a:gd name="connsiteX24" fmla="*/ 373459 w 1122231"/>
                  <a:gd name="connsiteY24" fmla="*/ 677002 h 2234502"/>
                  <a:gd name="connsiteX25" fmla="*/ 375733 w 1122231"/>
                  <a:gd name="connsiteY25" fmla="*/ 546831 h 2234502"/>
                  <a:gd name="connsiteX26" fmla="*/ 376870 w 1122231"/>
                  <a:gd name="connsiteY26" fmla="*/ 526936 h 2234502"/>
                  <a:gd name="connsiteX27" fmla="*/ 379144 w 1122231"/>
                  <a:gd name="connsiteY27" fmla="*/ 507609 h 2234502"/>
                  <a:gd name="connsiteX28" fmla="*/ 381418 w 1122231"/>
                  <a:gd name="connsiteY28" fmla="*/ 493967 h 2234502"/>
                  <a:gd name="connsiteX29" fmla="*/ 381986 w 1122231"/>
                  <a:gd name="connsiteY29" fmla="*/ 489988 h 2234502"/>
                  <a:gd name="connsiteX30" fmla="*/ 387670 w 1122231"/>
                  <a:gd name="connsiteY30" fmla="*/ 468387 h 2234502"/>
                  <a:gd name="connsiteX31" fmla="*/ 394491 w 1122231"/>
                  <a:gd name="connsiteY31" fmla="*/ 449061 h 2234502"/>
                  <a:gd name="connsiteX32" fmla="*/ 398470 w 1122231"/>
                  <a:gd name="connsiteY32" fmla="*/ 438829 h 2234502"/>
                  <a:gd name="connsiteX33" fmla="*/ 406428 w 1122231"/>
                  <a:gd name="connsiteY33" fmla="*/ 424050 h 2234502"/>
                  <a:gd name="connsiteX34" fmla="*/ 415523 w 1122231"/>
                  <a:gd name="connsiteY34" fmla="*/ 409839 h 2234502"/>
                  <a:gd name="connsiteX35" fmla="*/ 436555 w 1122231"/>
                  <a:gd name="connsiteY35" fmla="*/ 384828 h 2234502"/>
                  <a:gd name="connsiteX36" fmla="*/ 443376 w 1122231"/>
                  <a:gd name="connsiteY36" fmla="*/ 378007 h 2234502"/>
                  <a:gd name="connsiteX37" fmla="*/ 451903 w 1122231"/>
                  <a:gd name="connsiteY37" fmla="*/ 370617 h 2234502"/>
                  <a:gd name="connsiteX38" fmla="*/ 474640 w 1122231"/>
                  <a:gd name="connsiteY38" fmla="*/ 354133 h 2234502"/>
                  <a:gd name="connsiteX39" fmla="*/ 492830 w 1122231"/>
                  <a:gd name="connsiteY39" fmla="*/ 343901 h 2234502"/>
                  <a:gd name="connsiteX40" fmla="*/ 498514 w 1122231"/>
                  <a:gd name="connsiteY40" fmla="*/ 340490 h 2234502"/>
                  <a:gd name="connsiteX41" fmla="*/ 508746 w 1122231"/>
                  <a:gd name="connsiteY41" fmla="*/ 335943 h 2234502"/>
                  <a:gd name="connsiteX42" fmla="*/ 532052 w 1122231"/>
                  <a:gd name="connsiteY42" fmla="*/ 326280 h 2234502"/>
                  <a:gd name="connsiteX43" fmla="*/ 553084 w 1122231"/>
                  <a:gd name="connsiteY43" fmla="*/ 319458 h 2234502"/>
                  <a:gd name="connsiteX44" fmla="*/ 575821 w 1122231"/>
                  <a:gd name="connsiteY44" fmla="*/ 313206 h 2234502"/>
                  <a:gd name="connsiteX45" fmla="*/ 613337 w 1122231"/>
                  <a:gd name="connsiteY45" fmla="*/ 306384 h 2234502"/>
                  <a:gd name="connsiteX46" fmla="*/ 647443 w 1122231"/>
                  <a:gd name="connsiteY46" fmla="*/ 304111 h 2234502"/>
                  <a:gd name="connsiteX47" fmla="*/ 669612 w 1122231"/>
                  <a:gd name="connsiteY47" fmla="*/ 305248 h 2234502"/>
                  <a:gd name="connsiteX48" fmla="*/ 689507 w 1122231"/>
                  <a:gd name="connsiteY48" fmla="*/ 309227 h 2234502"/>
                  <a:gd name="connsiteX49" fmla="*/ 690076 w 1122231"/>
                  <a:gd name="connsiteY49" fmla="*/ 309227 h 2234502"/>
                  <a:gd name="connsiteX50" fmla="*/ 707697 w 1122231"/>
                  <a:gd name="connsiteY50" fmla="*/ 315479 h 2234502"/>
                  <a:gd name="connsiteX51" fmla="*/ 723045 w 1122231"/>
                  <a:gd name="connsiteY51" fmla="*/ 324006 h 2234502"/>
                  <a:gd name="connsiteX52" fmla="*/ 725318 w 1122231"/>
                  <a:gd name="connsiteY52" fmla="*/ 325143 h 2234502"/>
                  <a:gd name="connsiteX53" fmla="*/ 752603 w 1122231"/>
                  <a:gd name="connsiteY53" fmla="*/ 355838 h 2234502"/>
                  <a:gd name="connsiteX54" fmla="*/ 772498 w 1122231"/>
                  <a:gd name="connsiteY54" fmla="*/ 454177 h 2234502"/>
                  <a:gd name="connsiteX55" fmla="*/ 597990 w 1122231"/>
                  <a:gd name="connsiteY55" fmla="*/ 829910 h 2234502"/>
                  <a:gd name="connsiteX56" fmla="*/ 572979 w 1122231"/>
                  <a:gd name="connsiteY56" fmla="*/ 862879 h 2234502"/>
                  <a:gd name="connsiteX57" fmla="*/ 437124 w 1122231"/>
                  <a:gd name="connsiteY57" fmla="*/ 1035682 h 2234502"/>
                  <a:gd name="connsiteX58" fmla="*/ 209183 w 1122231"/>
                  <a:gd name="connsiteY58" fmla="*/ 1325013 h 2234502"/>
                  <a:gd name="connsiteX59" fmla="*/ 8526 w 1122231"/>
                  <a:gd name="connsiteY59" fmla="*/ 1794537 h 2234502"/>
                  <a:gd name="connsiteX60" fmla="*/ 0 w 1122231"/>
                  <a:gd name="connsiteY60" fmla="*/ 2234503 h 2234502"/>
                  <a:gd name="connsiteX61" fmla="*/ 80717 w 1122231"/>
                  <a:gd name="connsiteY61" fmla="*/ 2215745 h 2234502"/>
                  <a:gd name="connsiteX62" fmla="*/ 675865 w 1122231"/>
                  <a:gd name="connsiteY62" fmla="*/ 2075342 h 2234502"/>
                  <a:gd name="connsiteX63" fmla="*/ 806604 w 1122231"/>
                  <a:gd name="connsiteY63" fmla="*/ 2044647 h 2234502"/>
                  <a:gd name="connsiteX64" fmla="*/ 1090820 w 1122231"/>
                  <a:gd name="connsiteY64" fmla="*/ 1977572 h 2234502"/>
                  <a:gd name="connsiteX65" fmla="*/ 1099914 w 1122231"/>
                  <a:gd name="connsiteY65" fmla="*/ 1509753 h 2234502"/>
                  <a:gd name="connsiteX66" fmla="*/ 1099914 w 1122231"/>
                  <a:gd name="connsiteY66" fmla="*/ 1502364 h 2234502"/>
                  <a:gd name="connsiteX67" fmla="*/ 1101051 w 1122231"/>
                  <a:gd name="connsiteY67" fmla="*/ 1433583 h 2234502"/>
                  <a:gd name="connsiteX68" fmla="*/ 752603 w 1122231"/>
                  <a:gd name="connsiteY68" fmla="*/ 1516006 h 2234502"/>
                  <a:gd name="connsiteX69" fmla="*/ 747487 w 1122231"/>
                  <a:gd name="connsiteY69" fmla="*/ 1764410 h 2234502"/>
                  <a:gd name="connsiteX70" fmla="*/ 435418 w 1122231"/>
                  <a:gd name="connsiteY70" fmla="*/ 1837738 h 2234502"/>
                  <a:gd name="connsiteX71" fmla="*/ 354701 w 1122231"/>
                  <a:gd name="connsiteY71" fmla="*/ 1856496 h 2234502"/>
                  <a:gd name="connsiteX72" fmla="*/ 356975 w 1122231"/>
                  <a:gd name="connsiteY72" fmla="*/ 1745652 h 2234502"/>
                  <a:gd name="connsiteX73" fmla="*/ 358112 w 1122231"/>
                  <a:gd name="connsiteY73" fmla="*/ 1726326 h 2234502"/>
                  <a:gd name="connsiteX74" fmla="*/ 360385 w 1122231"/>
                  <a:gd name="connsiteY74" fmla="*/ 1710978 h 2234502"/>
                  <a:gd name="connsiteX75" fmla="*/ 362091 w 1122231"/>
                  <a:gd name="connsiteY75" fmla="*/ 1701314 h 2234502"/>
                  <a:gd name="connsiteX76" fmla="*/ 367775 w 1122231"/>
                  <a:gd name="connsiteY76" fmla="*/ 1676304 h 2234502"/>
                  <a:gd name="connsiteX77" fmla="*/ 373459 w 1122231"/>
                  <a:gd name="connsiteY77" fmla="*/ 1656408 h 2234502"/>
                  <a:gd name="connsiteX78" fmla="*/ 375733 w 1122231"/>
                  <a:gd name="connsiteY78" fmla="*/ 1649019 h 2234502"/>
                  <a:gd name="connsiteX79" fmla="*/ 389375 w 1122231"/>
                  <a:gd name="connsiteY79" fmla="*/ 1610934 h 2234502"/>
                  <a:gd name="connsiteX80" fmla="*/ 391649 w 1122231"/>
                  <a:gd name="connsiteY80" fmla="*/ 1604681 h 2234502"/>
                  <a:gd name="connsiteX81" fmla="*/ 414386 w 1122231"/>
                  <a:gd name="connsiteY81" fmla="*/ 1555228 h 2234502"/>
                  <a:gd name="connsiteX82" fmla="*/ 415523 w 1122231"/>
                  <a:gd name="connsiteY82" fmla="*/ 1552954 h 2234502"/>
                  <a:gd name="connsiteX83" fmla="*/ 423481 w 1122231"/>
                  <a:gd name="connsiteY83" fmla="*/ 1537606 h 2234502"/>
                  <a:gd name="connsiteX84" fmla="*/ 529778 w 1122231"/>
                  <a:gd name="connsiteY84" fmla="*/ 1365940 h 2234502"/>
                  <a:gd name="connsiteX85" fmla="*/ 556494 w 1122231"/>
                  <a:gd name="connsiteY85" fmla="*/ 1328424 h 2234502"/>
                  <a:gd name="connsiteX86" fmla="*/ 725887 w 1122231"/>
                  <a:gd name="connsiteY86" fmla="*/ 1104462 h 2234502"/>
                  <a:gd name="connsiteX87" fmla="*/ 821383 w 1122231"/>
                  <a:gd name="connsiteY87" fmla="*/ 979975 h 2234502"/>
                  <a:gd name="connsiteX88" fmla="*/ 821952 w 1122231"/>
                  <a:gd name="connsiteY88" fmla="*/ 979407 h 2234502"/>
                  <a:gd name="connsiteX89" fmla="*/ 822520 w 1122231"/>
                  <a:gd name="connsiteY89" fmla="*/ 978838 h 2234502"/>
                  <a:gd name="connsiteX90" fmla="*/ 920858 w 1122231"/>
                  <a:gd name="connsiteY90" fmla="*/ 851510 h 2234502"/>
                  <a:gd name="connsiteX91" fmla="*/ 962923 w 1122231"/>
                  <a:gd name="connsiteY91" fmla="*/ 787277 h 2234502"/>
                  <a:gd name="connsiteX92" fmla="*/ 966902 w 1122231"/>
                  <a:gd name="connsiteY92" fmla="*/ 781024 h 2234502"/>
                  <a:gd name="connsiteX93" fmla="*/ 1032839 w 1122231"/>
                  <a:gd name="connsiteY93" fmla="*/ 665064 h 2234502"/>
                  <a:gd name="connsiteX94" fmla="*/ 1046482 w 1122231"/>
                  <a:gd name="connsiteY94" fmla="*/ 637780 h 2234502"/>
                  <a:gd name="connsiteX95" fmla="*/ 1059556 w 1122231"/>
                  <a:gd name="connsiteY95" fmla="*/ 609927 h 2234502"/>
                  <a:gd name="connsiteX96" fmla="*/ 1076040 w 1122231"/>
                  <a:gd name="connsiteY96" fmla="*/ 570137 h 2234502"/>
                  <a:gd name="connsiteX97" fmla="*/ 1078883 w 1122231"/>
                  <a:gd name="connsiteY97" fmla="*/ 563315 h 2234502"/>
                  <a:gd name="connsiteX98" fmla="*/ 1084567 w 1122231"/>
                  <a:gd name="connsiteY98" fmla="*/ 547968 h 2234502"/>
                  <a:gd name="connsiteX99" fmla="*/ 1091956 w 1122231"/>
                  <a:gd name="connsiteY99" fmla="*/ 526367 h 2234502"/>
                  <a:gd name="connsiteX100" fmla="*/ 1097641 w 1122231"/>
                  <a:gd name="connsiteY100" fmla="*/ 508177 h 2234502"/>
                  <a:gd name="connsiteX101" fmla="*/ 1112420 w 1122231"/>
                  <a:gd name="connsiteY101" fmla="*/ 450197 h 2234502"/>
                  <a:gd name="connsiteX102" fmla="*/ 1118104 w 1122231"/>
                  <a:gd name="connsiteY102" fmla="*/ 417797 h 2234502"/>
                  <a:gd name="connsiteX103" fmla="*/ 1122083 w 1122231"/>
                  <a:gd name="connsiteY103" fmla="*/ 370617 h 2234502"/>
                  <a:gd name="connsiteX104" fmla="*/ 1119809 w 1122231"/>
                  <a:gd name="connsiteY104" fmla="*/ 311500 h 2234502"/>
                  <a:gd name="connsiteX105" fmla="*/ 1076609 w 1122231"/>
                  <a:gd name="connsiteY105" fmla="*/ 413818 h 2234502"/>
                  <a:gd name="connsiteX106" fmla="*/ 1071493 w 1122231"/>
                  <a:gd name="connsiteY106" fmla="*/ 441671 h 2234502"/>
                  <a:gd name="connsiteX107" fmla="*/ 1070924 w 1122231"/>
                  <a:gd name="connsiteY107" fmla="*/ 443945 h 2234502"/>
                  <a:gd name="connsiteX108" fmla="*/ 1057282 w 1122231"/>
                  <a:gd name="connsiteY108" fmla="*/ 498514 h 2234502"/>
                  <a:gd name="connsiteX109" fmla="*/ 1052166 w 1122231"/>
                  <a:gd name="connsiteY109" fmla="*/ 516136 h 2234502"/>
                  <a:gd name="connsiteX110" fmla="*/ 1045913 w 1122231"/>
                  <a:gd name="connsiteY110" fmla="*/ 533757 h 2234502"/>
                  <a:gd name="connsiteX111" fmla="*/ 1045345 w 1122231"/>
                  <a:gd name="connsiteY111" fmla="*/ 536031 h 2234502"/>
                  <a:gd name="connsiteX112" fmla="*/ 1044777 w 1122231"/>
                  <a:gd name="connsiteY112" fmla="*/ 539441 h 2234502"/>
                  <a:gd name="connsiteX113" fmla="*/ 1040798 w 1122231"/>
                  <a:gd name="connsiteY113" fmla="*/ 549673 h 2234502"/>
                  <a:gd name="connsiteX114" fmla="*/ 1039092 w 1122231"/>
                  <a:gd name="connsiteY114" fmla="*/ 553084 h 2234502"/>
                  <a:gd name="connsiteX115" fmla="*/ 1037387 w 1122231"/>
                  <a:gd name="connsiteY115" fmla="*/ 557631 h 2234502"/>
                  <a:gd name="connsiteX116" fmla="*/ 1021471 w 1122231"/>
                  <a:gd name="connsiteY116" fmla="*/ 595147 h 2234502"/>
                  <a:gd name="connsiteX117" fmla="*/ 1009534 w 1122231"/>
                  <a:gd name="connsiteY117" fmla="*/ 621295 h 2234502"/>
                  <a:gd name="connsiteX118" fmla="*/ 996460 w 1122231"/>
                  <a:gd name="connsiteY118" fmla="*/ 647443 h 2234502"/>
                  <a:gd name="connsiteX119" fmla="*/ 931091 w 1122231"/>
                  <a:gd name="connsiteY119" fmla="*/ 761698 h 2234502"/>
                  <a:gd name="connsiteX120" fmla="*/ 928248 w 1122231"/>
                  <a:gd name="connsiteY120" fmla="*/ 766245 h 2234502"/>
                  <a:gd name="connsiteX121" fmla="*/ 887321 w 1122231"/>
                  <a:gd name="connsiteY121" fmla="*/ 827636 h 2234502"/>
                  <a:gd name="connsiteX122" fmla="*/ 788983 w 1122231"/>
                  <a:gd name="connsiteY122" fmla="*/ 954964 h 2234502"/>
                  <a:gd name="connsiteX123" fmla="*/ 788414 w 1122231"/>
                  <a:gd name="connsiteY123" fmla="*/ 955533 h 2234502"/>
                  <a:gd name="connsiteX124" fmla="*/ 787846 w 1122231"/>
                  <a:gd name="connsiteY124" fmla="*/ 956101 h 2234502"/>
                  <a:gd name="connsiteX125" fmla="*/ 691781 w 1122231"/>
                  <a:gd name="connsiteY125" fmla="*/ 1080588 h 2234502"/>
                  <a:gd name="connsiteX126" fmla="*/ 521820 w 1122231"/>
                  <a:gd name="connsiteY126" fmla="*/ 1305686 h 2234502"/>
                  <a:gd name="connsiteX127" fmla="*/ 494535 w 1122231"/>
                  <a:gd name="connsiteY127" fmla="*/ 1343203 h 2234502"/>
                  <a:gd name="connsiteX128" fmla="*/ 385965 w 1122231"/>
                  <a:gd name="connsiteY128" fmla="*/ 1517711 h 2234502"/>
                  <a:gd name="connsiteX129" fmla="*/ 377438 w 1122231"/>
                  <a:gd name="connsiteY129" fmla="*/ 1533059 h 2234502"/>
                  <a:gd name="connsiteX130" fmla="*/ 374028 w 1122231"/>
                  <a:gd name="connsiteY130" fmla="*/ 1540449 h 2234502"/>
                  <a:gd name="connsiteX131" fmla="*/ 352427 w 1122231"/>
                  <a:gd name="connsiteY131" fmla="*/ 1587628 h 2234502"/>
                  <a:gd name="connsiteX132" fmla="*/ 348449 w 1122231"/>
                  <a:gd name="connsiteY132" fmla="*/ 1598429 h 2234502"/>
                  <a:gd name="connsiteX133" fmla="*/ 334806 w 1122231"/>
                  <a:gd name="connsiteY133" fmla="*/ 1636513 h 2234502"/>
                  <a:gd name="connsiteX134" fmla="*/ 332532 w 1122231"/>
                  <a:gd name="connsiteY134" fmla="*/ 1645040 h 2234502"/>
                  <a:gd name="connsiteX135" fmla="*/ 326848 w 1122231"/>
                  <a:gd name="connsiteY135" fmla="*/ 1666640 h 2234502"/>
                  <a:gd name="connsiteX136" fmla="*/ 320595 w 1122231"/>
                  <a:gd name="connsiteY136" fmla="*/ 1694493 h 2234502"/>
                  <a:gd name="connsiteX137" fmla="*/ 318321 w 1122231"/>
                  <a:gd name="connsiteY137" fmla="*/ 1706430 h 2234502"/>
                  <a:gd name="connsiteX138" fmla="*/ 316616 w 1122231"/>
                  <a:gd name="connsiteY138" fmla="*/ 1721778 h 2234502"/>
                  <a:gd name="connsiteX139" fmla="*/ 314911 w 1122231"/>
                  <a:gd name="connsiteY139" fmla="*/ 1745652 h 2234502"/>
                  <a:gd name="connsiteX140" fmla="*/ 312637 w 1122231"/>
                  <a:gd name="connsiteY140" fmla="*/ 1856496 h 2234502"/>
                  <a:gd name="connsiteX141" fmla="*/ 327985 w 1122231"/>
                  <a:gd name="connsiteY141" fmla="*/ 1890034 h 2234502"/>
                  <a:gd name="connsiteX142" fmla="*/ 354133 w 1122231"/>
                  <a:gd name="connsiteY142" fmla="*/ 1899129 h 2234502"/>
                  <a:gd name="connsiteX143" fmla="*/ 363796 w 1122231"/>
                  <a:gd name="connsiteY143" fmla="*/ 1897992 h 2234502"/>
                  <a:gd name="connsiteX144" fmla="*/ 433713 w 1122231"/>
                  <a:gd name="connsiteY144" fmla="*/ 1881507 h 2234502"/>
                  <a:gd name="connsiteX145" fmla="*/ 756582 w 1122231"/>
                  <a:gd name="connsiteY145" fmla="*/ 1805906 h 2234502"/>
                  <a:gd name="connsiteX146" fmla="*/ 788983 w 1122231"/>
                  <a:gd name="connsiteY146" fmla="*/ 1766116 h 2234502"/>
                  <a:gd name="connsiteX147" fmla="*/ 792961 w 1122231"/>
                  <a:gd name="connsiteY147" fmla="*/ 1550112 h 2234502"/>
                  <a:gd name="connsiteX148" fmla="*/ 1057851 w 1122231"/>
                  <a:gd name="connsiteY148" fmla="*/ 1487584 h 2234502"/>
                  <a:gd name="connsiteX149" fmla="*/ 1057282 w 1122231"/>
                  <a:gd name="connsiteY149" fmla="*/ 1509185 h 2234502"/>
                  <a:gd name="connsiteX150" fmla="*/ 1057282 w 1122231"/>
                  <a:gd name="connsiteY150" fmla="*/ 1513164 h 2234502"/>
                  <a:gd name="connsiteX151" fmla="*/ 1048756 w 1122231"/>
                  <a:gd name="connsiteY151" fmla="*/ 1944603 h 2234502"/>
                  <a:gd name="connsiteX152" fmla="*/ 796372 w 1122231"/>
                  <a:gd name="connsiteY152" fmla="*/ 2004288 h 2234502"/>
                  <a:gd name="connsiteX153" fmla="*/ 665633 w 1122231"/>
                  <a:gd name="connsiteY153" fmla="*/ 2035552 h 2234502"/>
                  <a:gd name="connsiteX154" fmla="*/ 81286 w 1122231"/>
                  <a:gd name="connsiteY154" fmla="*/ 2172544 h 2234502"/>
                  <a:gd name="connsiteX155" fmla="*/ 42632 w 1122231"/>
                  <a:gd name="connsiteY155" fmla="*/ 2181639 h 2234502"/>
                  <a:gd name="connsiteX156" fmla="*/ 50022 w 1122231"/>
                  <a:gd name="connsiteY156" fmla="*/ 1795674 h 2234502"/>
                  <a:gd name="connsiteX157" fmla="*/ 242152 w 1122231"/>
                  <a:gd name="connsiteY157" fmla="*/ 1351161 h 2234502"/>
                  <a:gd name="connsiteX158" fmla="*/ 470093 w 1122231"/>
                  <a:gd name="connsiteY158" fmla="*/ 1061261 h 2234502"/>
                  <a:gd name="connsiteX159" fmla="*/ 541147 w 1122231"/>
                  <a:gd name="connsiteY159" fmla="*/ 971449 h 2234502"/>
                  <a:gd name="connsiteX160" fmla="*/ 605948 w 1122231"/>
                  <a:gd name="connsiteY160" fmla="*/ 889026 h 2234502"/>
                  <a:gd name="connsiteX161" fmla="*/ 620727 w 1122231"/>
                  <a:gd name="connsiteY161" fmla="*/ 870268 h 2234502"/>
                  <a:gd name="connsiteX162" fmla="*/ 631527 w 1122231"/>
                  <a:gd name="connsiteY162" fmla="*/ 854920 h 2234502"/>
                  <a:gd name="connsiteX163" fmla="*/ 813993 w 1122231"/>
                  <a:gd name="connsiteY163" fmla="*/ 455313 h 2234502"/>
                  <a:gd name="connsiteX164" fmla="*/ 805467 w 1122231"/>
                  <a:gd name="connsiteY164" fmla="*/ 376301 h 2234502"/>
                  <a:gd name="connsiteX165" fmla="*/ 749193 w 1122231"/>
                  <a:gd name="connsiteY165" fmla="*/ 291037 h 2234502"/>
                  <a:gd name="connsiteX166" fmla="*/ 745782 w 1122231"/>
                  <a:gd name="connsiteY166" fmla="*/ 288763 h 2234502"/>
                  <a:gd name="connsiteX167" fmla="*/ 723613 w 1122231"/>
                  <a:gd name="connsiteY167" fmla="*/ 276826 h 2234502"/>
                  <a:gd name="connsiteX168" fmla="*/ 700307 w 1122231"/>
                  <a:gd name="connsiteY168" fmla="*/ 268300 h 2234502"/>
                  <a:gd name="connsiteX169" fmla="*/ 698034 w 1122231"/>
                  <a:gd name="connsiteY169" fmla="*/ 267731 h 2234502"/>
                  <a:gd name="connsiteX170" fmla="*/ 674728 w 1122231"/>
                  <a:gd name="connsiteY170" fmla="*/ 263752 h 2234502"/>
                  <a:gd name="connsiteX171" fmla="*/ 647443 w 1122231"/>
                  <a:gd name="connsiteY171" fmla="*/ 262047 h 2234502"/>
                  <a:gd name="connsiteX172" fmla="*/ 607085 w 1122231"/>
                  <a:gd name="connsiteY172" fmla="*/ 264889 h 2234502"/>
                  <a:gd name="connsiteX173" fmla="*/ 565021 w 1122231"/>
                  <a:gd name="connsiteY173" fmla="*/ 272279 h 2234502"/>
                  <a:gd name="connsiteX174" fmla="*/ 559336 w 1122231"/>
                  <a:gd name="connsiteY174" fmla="*/ 273984 h 2234502"/>
                  <a:gd name="connsiteX175" fmla="*/ 540010 w 1122231"/>
                  <a:gd name="connsiteY175" fmla="*/ 279668 h 2234502"/>
                  <a:gd name="connsiteX176" fmla="*/ 517272 w 1122231"/>
                  <a:gd name="connsiteY176" fmla="*/ 287058 h 2234502"/>
                  <a:gd name="connsiteX177" fmla="*/ 492262 w 1122231"/>
                  <a:gd name="connsiteY177" fmla="*/ 297290 h 2234502"/>
                  <a:gd name="connsiteX178" fmla="*/ 480893 w 1122231"/>
                  <a:gd name="connsiteY178" fmla="*/ 302405 h 2234502"/>
                  <a:gd name="connsiteX179" fmla="*/ 472367 w 1122231"/>
                  <a:gd name="connsiteY179" fmla="*/ 306953 h 2234502"/>
                  <a:gd name="connsiteX180" fmla="*/ 451903 w 1122231"/>
                  <a:gd name="connsiteY180" fmla="*/ 318890 h 2234502"/>
                  <a:gd name="connsiteX181" fmla="*/ 425187 w 1122231"/>
                  <a:gd name="connsiteY181" fmla="*/ 338785 h 2234502"/>
                  <a:gd name="connsiteX182" fmla="*/ 414955 w 1122231"/>
                  <a:gd name="connsiteY182" fmla="*/ 347311 h 2234502"/>
                  <a:gd name="connsiteX183" fmla="*/ 406997 w 1122231"/>
                  <a:gd name="connsiteY183" fmla="*/ 355269 h 2234502"/>
                  <a:gd name="connsiteX184" fmla="*/ 381986 w 1122231"/>
                  <a:gd name="connsiteY184" fmla="*/ 385396 h 2234502"/>
                  <a:gd name="connsiteX185" fmla="*/ 370049 w 1122231"/>
                  <a:gd name="connsiteY185" fmla="*/ 404155 h 2234502"/>
                  <a:gd name="connsiteX186" fmla="*/ 367775 w 1122231"/>
                  <a:gd name="connsiteY186" fmla="*/ 408134 h 2234502"/>
                  <a:gd name="connsiteX187" fmla="*/ 360954 w 1122231"/>
                  <a:gd name="connsiteY187" fmla="*/ 420071 h 2234502"/>
                  <a:gd name="connsiteX188" fmla="*/ 359249 w 1122231"/>
                  <a:gd name="connsiteY188" fmla="*/ 424050 h 2234502"/>
                  <a:gd name="connsiteX189" fmla="*/ 358680 w 1122231"/>
                  <a:gd name="connsiteY189" fmla="*/ 426323 h 2234502"/>
                  <a:gd name="connsiteX190" fmla="*/ 355269 w 1122231"/>
                  <a:gd name="connsiteY190" fmla="*/ 434281 h 2234502"/>
                  <a:gd name="connsiteX191" fmla="*/ 347880 w 1122231"/>
                  <a:gd name="connsiteY191" fmla="*/ 455882 h 2234502"/>
                  <a:gd name="connsiteX192" fmla="*/ 341627 w 1122231"/>
                  <a:gd name="connsiteY192" fmla="*/ 479188 h 2234502"/>
                  <a:gd name="connsiteX193" fmla="*/ 339922 w 1122231"/>
                  <a:gd name="connsiteY193" fmla="*/ 487714 h 2234502"/>
                  <a:gd name="connsiteX194" fmla="*/ 337648 w 1122231"/>
                  <a:gd name="connsiteY194" fmla="*/ 500788 h 2234502"/>
                  <a:gd name="connsiteX195" fmla="*/ 335374 w 1122231"/>
                  <a:gd name="connsiteY195" fmla="*/ 522388 h 2234502"/>
                  <a:gd name="connsiteX196" fmla="*/ 334238 w 1122231"/>
                  <a:gd name="connsiteY196" fmla="*/ 545694 h 2234502"/>
                  <a:gd name="connsiteX197" fmla="*/ 331964 w 1122231"/>
                  <a:gd name="connsiteY197" fmla="*/ 643464 h 2234502"/>
                  <a:gd name="connsiteX198" fmla="*/ 109707 w 1122231"/>
                  <a:gd name="connsiteY198" fmla="*/ 695191 h 2234502"/>
                  <a:gd name="connsiteX199" fmla="*/ 71054 w 1122231"/>
                  <a:gd name="connsiteY199" fmla="*/ 704286 h 2234502"/>
                  <a:gd name="connsiteX200" fmla="*/ 72759 w 1122231"/>
                  <a:gd name="connsiteY200" fmla="*/ 628685 h 2234502"/>
                  <a:gd name="connsiteX201" fmla="*/ 222257 w 1122231"/>
                  <a:gd name="connsiteY201" fmla="*/ 272279 h 2234502"/>
                  <a:gd name="connsiteX202" fmla="*/ 590600 w 1122231"/>
                  <a:gd name="connsiteY202" fmla="*/ 63096 h 2234502"/>
                  <a:gd name="connsiteX203" fmla="*/ 676433 w 1122231"/>
                  <a:gd name="connsiteY203" fmla="*/ 47180 h 2234502"/>
                  <a:gd name="connsiteX204" fmla="*/ 758856 w 1122231"/>
                  <a:gd name="connsiteY204" fmla="*/ 41495 h 2234502"/>
                  <a:gd name="connsiteX205" fmla="*/ 846394 w 1122231"/>
                  <a:gd name="connsiteY205" fmla="*/ 50022 h 2234502"/>
                  <a:gd name="connsiteX206" fmla="*/ 953828 w 1122231"/>
                  <a:gd name="connsiteY206" fmla="*/ 89244 h 2234502"/>
                  <a:gd name="connsiteX207" fmla="*/ 969175 w 1122231"/>
                  <a:gd name="connsiteY207" fmla="*/ 98907 h 2234502"/>
                  <a:gd name="connsiteX208" fmla="*/ 1014081 w 1122231"/>
                  <a:gd name="connsiteY208" fmla="*/ 139834 h 2234502"/>
                  <a:gd name="connsiteX209" fmla="*/ 1016355 w 1122231"/>
                  <a:gd name="connsiteY209" fmla="*/ 142108 h 2234502"/>
                  <a:gd name="connsiteX210" fmla="*/ 1018060 w 1122231"/>
                  <a:gd name="connsiteY210" fmla="*/ 144382 h 2234502"/>
                  <a:gd name="connsiteX211" fmla="*/ 1028292 w 1122231"/>
                  <a:gd name="connsiteY211" fmla="*/ 157455 h 2234502"/>
                  <a:gd name="connsiteX212" fmla="*/ 1034545 w 1122231"/>
                  <a:gd name="connsiteY212" fmla="*/ 167687 h 2234502"/>
                  <a:gd name="connsiteX213" fmla="*/ 1039092 w 1122231"/>
                  <a:gd name="connsiteY213" fmla="*/ 176214 h 2234502"/>
                  <a:gd name="connsiteX214" fmla="*/ 1041366 w 1122231"/>
                  <a:gd name="connsiteY214" fmla="*/ 180761 h 2234502"/>
                  <a:gd name="connsiteX215" fmla="*/ 1053303 w 1122231"/>
                  <a:gd name="connsiteY215" fmla="*/ 206909 h 2234502"/>
                  <a:gd name="connsiteX216" fmla="*/ 1054440 w 1122231"/>
                  <a:gd name="connsiteY216" fmla="*/ 209183 h 2234502"/>
                  <a:gd name="connsiteX217" fmla="*/ 1056714 w 1122231"/>
                  <a:gd name="connsiteY217" fmla="*/ 216572 h 2234502"/>
                  <a:gd name="connsiteX218" fmla="*/ 1061261 w 1122231"/>
                  <a:gd name="connsiteY218" fmla="*/ 230215 h 2234502"/>
                  <a:gd name="connsiteX219" fmla="*/ 1065808 w 1122231"/>
                  <a:gd name="connsiteY219" fmla="*/ 246699 h 2234502"/>
                  <a:gd name="connsiteX220" fmla="*/ 1066377 w 1122231"/>
                  <a:gd name="connsiteY220" fmla="*/ 250678 h 2234502"/>
                  <a:gd name="connsiteX221" fmla="*/ 1076609 w 1122231"/>
                  <a:gd name="connsiteY221" fmla="*/ 315479 h 2234502"/>
                  <a:gd name="connsiteX222" fmla="*/ 1078883 w 1122231"/>
                  <a:gd name="connsiteY222" fmla="*/ 370617 h 2234502"/>
                  <a:gd name="connsiteX223" fmla="*/ 1076609 w 1122231"/>
                  <a:gd name="connsiteY223" fmla="*/ 413818 h 223450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</a:cxnLst>
                <a:rect l="l" t="t" r="r" b="b"/>
                <a:pathLst>
                  <a:path w="1122231" h="2234502">
                    <a:moveTo>
                      <a:pt x="1119809" y="311500"/>
                    </a:moveTo>
                    <a:cubicBezTo>
                      <a:pt x="1119809" y="310932"/>
                      <a:pt x="1119809" y="310932"/>
                      <a:pt x="1119809" y="310932"/>
                    </a:cubicBezTo>
                    <a:cubicBezTo>
                      <a:pt x="1119809" y="310363"/>
                      <a:pt x="1119809" y="310363"/>
                      <a:pt x="1119809" y="310363"/>
                    </a:cubicBezTo>
                    <a:cubicBezTo>
                      <a:pt x="1117536" y="285921"/>
                      <a:pt x="1114125" y="262047"/>
                      <a:pt x="1108441" y="241015"/>
                    </a:cubicBezTo>
                    <a:cubicBezTo>
                      <a:pt x="1107872" y="239878"/>
                      <a:pt x="1107872" y="238741"/>
                      <a:pt x="1107872" y="237036"/>
                    </a:cubicBezTo>
                    <a:cubicBezTo>
                      <a:pt x="1106167" y="230215"/>
                      <a:pt x="1104462" y="223393"/>
                      <a:pt x="1102188" y="217141"/>
                    </a:cubicBezTo>
                    <a:cubicBezTo>
                      <a:pt x="1099914" y="209751"/>
                      <a:pt x="1097072" y="202930"/>
                      <a:pt x="1094799" y="195540"/>
                    </a:cubicBezTo>
                    <a:cubicBezTo>
                      <a:pt x="1094230" y="194403"/>
                      <a:pt x="1093662" y="193267"/>
                      <a:pt x="1093093" y="191561"/>
                    </a:cubicBezTo>
                    <a:cubicBezTo>
                      <a:pt x="1089114" y="181330"/>
                      <a:pt x="1084567" y="171666"/>
                      <a:pt x="1078883" y="162003"/>
                    </a:cubicBezTo>
                    <a:cubicBezTo>
                      <a:pt x="1077746" y="159729"/>
                      <a:pt x="1076609" y="156887"/>
                      <a:pt x="1075472" y="154613"/>
                    </a:cubicBezTo>
                    <a:cubicBezTo>
                      <a:pt x="1074904" y="153476"/>
                      <a:pt x="1073767" y="151771"/>
                      <a:pt x="1073198" y="150066"/>
                    </a:cubicBezTo>
                    <a:cubicBezTo>
                      <a:pt x="1070356" y="144382"/>
                      <a:pt x="1066377" y="138129"/>
                      <a:pt x="1062398" y="133013"/>
                    </a:cubicBezTo>
                    <a:cubicBezTo>
                      <a:pt x="1058988" y="128465"/>
                      <a:pt x="1055577" y="123918"/>
                      <a:pt x="1052166" y="119371"/>
                    </a:cubicBezTo>
                    <a:cubicBezTo>
                      <a:pt x="1051029" y="117665"/>
                      <a:pt x="1049892" y="115960"/>
                      <a:pt x="1048187" y="114255"/>
                    </a:cubicBezTo>
                    <a:cubicBezTo>
                      <a:pt x="1039661" y="104023"/>
                      <a:pt x="1030566" y="94360"/>
                      <a:pt x="1020334" y="85833"/>
                    </a:cubicBezTo>
                    <a:cubicBezTo>
                      <a:pt x="1012376" y="78444"/>
                      <a:pt x="1003850" y="71622"/>
                      <a:pt x="994186" y="65370"/>
                    </a:cubicBezTo>
                    <a:cubicBezTo>
                      <a:pt x="988502" y="61391"/>
                      <a:pt x="982818" y="57980"/>
                      <a:pt x="976565" y="54001"/>
                    </a:cubicBezTo>
                    <a:cubicBezTo>
                      <a:pt x="915174" y="17621"/>
                      <a:pt x="843552" y="0"/>
                      <a:pt x="759424" y="0"/>
                    </a:cubicBezTo>
                    <a:cubicBezTo>
                      <a:pt x="731571" y="0"/>
                      <a:pt x="702012" y="1705"/>
                      <a:pt x="671317" y="5684"/>
                    </a:cubicBezTo>
                    <a:cubicBezTo>
                      <a:pt x="642327" y="9663"/>
                      <a:pt x="612769" y="15348"/>
                      <a:pt x="581505" y="22169"/>
                    </a:cubicBezTo>
                    <a:cubicBezTo>
                      <a:pt x="425755" y="58548"/>
                      <a:pt x="296153" y="132444"/>
                      <a:pt x="191561" y="243289"/>
                    </a:cubicBezTo>
                    <a:cubicBezTo>
                      <a:pt x="86970" y="354133"/>
                      <a:pt x="33538" y="482030"/>
                      <a:pt x="30695" y="627548"/>
                    </a:cubicBezTo>
                    <a:lnTo>
                      <a:pt x="28422" y="757719"/>
                    </a:lnTo>
                    <a:lnTo>
                      <a:pt x="109139" y="738961"/>
                    </a:lnTo>
                    <a:lnTo>
                      <a:pt x="373459" y="677002"/>
                    </a:lnTo>
                    <a:lnTo>
                      <a:pt x="375733" y="546831"/>
                    </a:lnTo>
                    <a:cubicBezTo>
                      <a:pt x="375733" y="540010"/>
                      <a:pt x="376302" y="533188"/>
                      <a:pt x="376870" y="526936"/>
                    </a:cubicBezTo>
                    <a:cubicBezTo>
                      <a:pt x="377438" y="520115"/>
                      <a:pt x="377438" y="513862"/>
                      <a:pt x="379144" y="507609"/>
                    </a:cubicBezTo>
                    <a:cubicBezTo>
                      <a:pt x="379712" y="503062"/>
                      <a:pt x="380281" y="498514"/>
                      <a:pt x="381418" y="493967"/>
                    </a:cubicBezTo>
                    <a:cubicBezTo>
                      <a:pt x="381418" y="492830"/>
                      <a:pt x="381986" y="491693"/>
                      <a:pt x="381986" y="489988"/>
                    </a:cubicBezTo>
                    <a:cubicBezTo>
                      <a:pt x="383691" y="482598"/>
                      <a:pt x="385397" y="475208"/>
                      <a:pt x="387670" y="468387"/>
                    </a:cubicBezTo>
                    <a:cubicBezTo>
                      <a:pt x="389375" y="461566"/>
                      <a:pt x="391649" y="455313"/>
                      <a:pt x="394491" y="449061"/>
                    </a:cubicBezTo>
                    <a:cubicBezTo>
                      <a:pt x="395628" y="445082"/>
                      <a:pt x="397334" y="441671"/>
                      <a:pt x="398470" y="438829"/>
                    </a:cubicBezTo>
                    <a:cubicBezTo>
                      <a:pt x="400744" y="433713"/>
                      <a:pt x="404155" y="428597"/>
                      <a:pt x="406428" y="424050"/>
                    </a:cubicBezTo>
                    <a:cubicBezTo>
                      <a:pt x="409270" y="418934"/>
                      <a:pt x="412113" y="414386"/>
                      <a:pt x="415523" y="409839"/>
                    </a:cubicBezTo>
                    <a:cubicBezTo>
                      <a:pt x="421776" y="401312"/>
                      <a:pt x="428597" y="392786"/>
                      <a:pt x="436555" y="384828"/>
                    </a:cubicBezTo>
                    <a:cubicBezTo>
                      <a:pt x="438829" y="382554"/>
                      <a:pt x="440534" y="380280"/>
                      <a:pt x="443376" y="378007"/>
                    </a:cubicBezTo>
                    <a:cubicBezTo>
                      <a:pt x="445650" y="375733"/>
                      <a:pt x="449061" y="372891"/>
                      <a:pt x="451903" y="370617"/>
                    </a:cubicBezTo>
                    <a:cubicBezTo>
                      <a:pt x="459293" y="364364"/>
                      <a:pt x="466682" y="358680"/>
                      <a:pt x="474640" y="354133"/>
                    </a:cubicBezTo>
                    <a:cubicBezTo>
                      <a:pt x="480324" y="350154"/>
                      <a:pt x="486577" y="346743"/>
                      <a:pt x="492830" y="343901"/>
                    </a:cubicBezTo>
                    <a:cubicBezTo>
                      <a:pt x="495104" y="342764"/>
                      <a:pt x="496809" y="341627"/>
                      <a:pt x="498514" y="340490"/>
                    </a:cubicBezTo>
                    <a:cubicBezTo>
                      <a:pt x="501925" y="338785"/>
                      <a:pt x="505335" y="337080"/>
                      <a:pt x="508746" y="335943"/>
                    </a:cubicBezTo>
                    <a:cubicBezTo>
                      <a:pt x="516136" y="331964"/>
                      <a:pt x="524094" y="329122"/>
                      <a:pt x="532052" y="326280"/>
                    </a:cubicBezTo>
                    <a:cubicBezTo>
                      <a:pt x="538873" y="324006"/>
                      <a:pt x="545694" y="321732"/>
                      <a:pt x="553084" y="319458"/>
                    </a:cubicBezTo>
                    <a:cubicBezTo>
                      <a:pt x="560473" y="317185"/>
                      <a:pt x="567863" y="315479"/>
                      <a:pt x="575821" y="313206"/>
                    </a:cubicBezTo>
                    <a:cubicBezTo>
                      <a:pt x="588895" y="310363"/>
                      <a:pt x="601400" y="308090"/>
                      <a:pt x="613337" y="306384"/>
                    </a:cubicBezTo>
                    <a:cubicBezTo>
                      <a:pt x="625274" y="304679"/>
                      <a:pt x="636643" y="304111"/>
                      <a:pt x="647443" y="304111"/>
                    </a:cubicBezTo>
                    <a:cubicBezTo>
                      <a:pt x="655401" y="304111"/>
                      <a:pt x="662791" y="304679"/>
                      <a:pt x="669612" y="305248"/>
                    </a:cubicBezTo>
                    <a:cubicBezTo>
                      <a:pt x="677002" y="305816"/>
                      <a:pt x="683254" y="307521"/>
                      <a:pt x="689507" y="309227"/>
                    </a:cubicBezTo>
                    <a:cubicBezTo>
                      <a:pt x="690076" y="309227"/>
                      <a:pt x="690076" y="309227"/>
                      <a:pt x="690076" y="309227"/>
                    </a:cubicBezTo>
                    <a:cubicBezTo>
                      <a:pt x="696328" y="310932"/>
                      <a:pt x="702012" y="313206"/>
                      <a:pt x="707697" y="315479"/>
                    </a:cubicBezTo>
                    <a:cubicBezTo>
                      <a:pt x="713381" y="317753"/>
                      <a:pt x="717929" y="320595"/>
                      <a:pt x="723045" y="324006"/>
                    </a:cubicBezTo>
                    <a:cubicBezTo>
                      <a:pt x="723613" y="324574"/>
                      <a:pt x="724181" y="324574"/>
                      <a:pt x="725318" y="325143"/>
                    </a:cubicBezTo>
                    <a:cubicBezTo>
                      <a:pt x="736118" y="333101"/>
                      <a:pt x="745213" y="343332"/>
                      <a:pt x="752603" y="355838"/>
                    </a:cubicBezTo>
                    <a:cubicBezTo>
                      <a:pt x="766814" y="380280"/>
                      <a:pt x="773635" y="412681"/>
                      <a:pt x="772498" y="454177"/>
                    </a:cubicBezTo>
                    <a:cubicBezTo>
                      <a:pt x="770793" y="549105"/>
                      <a:pt x="712813" y="674728"/>
                      <a:pt x="597990" y="829910"/>
                    </a:cubicBezTo>
                    <a:cubicBezTo>
                      <a:pt x="589463" y="840710"/>
                      <a:pt x="581505" y="851510"/>
                      <a:pt x="572979" y="862879"/>
                    </a:cubicBezTo>
                    <a:cubicBezTo>
                      <a:pt x="527504" y="920859"/>
                      <a:pt x="482030" y="978270"/>
                      <a:pt x="437124" y="1035682"/>
                    </a:cubicBezTo>
                    <a:cubicBezTo>
                      <a:pt x="360385" y="1132883"/>
                      <a:pt x="284784" y="1229517"/>
                      <a:pt x="209183" y="1325013"/>
                    </a:cubicBezTo>
                    <a:cubicBezTo>
                      <a:pt x="77875" y="1508048"/>
                      <a:pt x="10800" y="1664935"/>
                      <a:pt x="8526" y="1794537"/>
                    </a:cubicBezTo>
                    <a:lnTo>
                      <a:pt x="0" y="2234503"/>
                    </a:lnTo>
                    <a:lnTo>
                      <a:pt x="80717" y="2215745"/>
                    </a:lnTo>
                    <a:lnTo>
                      <a:pt x="675865" y="2075342"/>
                    </a:lnTo>
                    <a:lnTo>
                      <a:pt x="806604" y="2044647"/>
                    </a:lnTo>
                    <a:lnTo>
                      <a:pt x="1090820" y="1977572"/>
                    </a:lnTo>
                    <a:lnTo>
                      <a:pt x="1099914" y="1509753"/>
                    </a:lnTo>
                    <a:lnTo>
                      <a:pt x="1099914" y="1502364"/>
                    </a:lnTo>
                    <a:lnTo>
                      <a:pt x="1101051" y="1433583"/>
                    </a:lnTo>
                    <a:lnTo>
                      <a:pt x="752603" y="1516006"/>
                    </a:lnTo>
                    <a:lnTo>
                      <a:pt x="747487" y="1764410"/>
                    </a:lnTo>
                    <a:lnTo>
                      <a:pt x="435418" y="1837738"/>
                    </a:lnTo>
                    <a:lnTo>
                      <a:pt x="354701" y="1856496"/>
                    </a:lnTo>
                    <a:lnTo>
                      <a:pt x="356975" y="1745652"/>
                    </a:lnTo>
                    <a:cubicBezTo>
                      <a:pt x="356975" y="1739399"/>
                      <a:pt x="357543" y="1733147"/>
                      <a:pt x="358112" y="1726326"/>
                    </a:cubicBezTo>
                    <a:cubicBezTo>
                      <a:pt x="358680" y="1721210"/>
                      <a:pt x="358680" y="1716094"/>
                      <a:pt x="360385" y="1710978"/>
                    </a:cubicBezTo>
                    <a:cubicBezTo>
                      <a:pt x="360385" y="1707567"/>
                      <a:pt x="360954" y="1704725"/>
                      <a:pt x="362091" y="1701314"/>
                    </a:cubicBezTo>
                    <a:cubicBezTo>
                      <a:pt x="362659" y="1692788"/>
                      <a:pt x="364933" y="1684830"/>
                      <a:pt x="367775" y="1676304"/>
                    </a:cubicBezTo>
                    <a:cubicBezTo>
                      <a:pt x="368912" y="1670051"/>
                      <a:pt x="370617" y="1663230"/>
                      <a:pt x="373459" y="1656408"/>
                    </a:cubicBezTo>
                    <a:cubicBezTo>
                      <a:pt x="374028" y="1654135"/>
                      <a:pt x="374596" y="1651861"/>
                      <a:pt x="375733" y="1649019"/>
                    </a:cubicBezTo>
                    <a:cubicBezTo>
                      <a:pt x="379712" y="1637082"/>
                      <a:pt x="384260" y="1624008"/>
                      <a:pt x="389375" y="1610934"/>
                    </a:cubicBezTo>
                    <a:cubicBezTo>
                      <a:pt x="389944" y="1608660"/>
                      <a:pt x="390512" y="1606955"/>
                      <a:pt x="391649" y="1604681"/>
                    </a:cubicBezTo>
                    <a:cubicBezTo>
                      <a:pt x="397902" y="1588765"/>
                      <a:pt x="405292" y="1572281"/>
                      <a:pt x="414386" y="1555228"/>
                    </a:cubicBezTo>
                    <a:cubicBezTo>
                      <a:pt x="414386" y="1554659"/>
                      <a:pt x="414955" y="1553522"/>
                      <a:pt x="415523" y="1552954"/>
                    </a:cubicBezTo>
                    <a:cubicBezTo>
                      <a:pt x="417797" y="1547838"/>
                      <a:pt x="420071" y="1542722"/>
                      <a:pt x="423481" y="1537606"/>
                    </a:cubicBezTo>
                    <a:cubicBezTo>
                      <a:pt x="450198" y="1485879"/>
                      <a:pt x="486009" y="1428468"/>
                      <a:pt x="529778" y="1365940"/>
                    </a:cubicBezTo>
                    <a:cubicBezTo>
                      <a:pt x="538304" y="1354003"/>
                      <a:pt x="547399" y="1341498"/>
                      <a:pt x="556494" y="1328424"/>
                    </a:cubicBezTo>
                    <a:cubicBezTo>
                      <a:pt x="612769" y="1253391"/>
                      <a:pt x="669044" y="1178926"/>
                      <a:pt x="725887" y="1104462"/>
                    </a:cubicBezTo>
                    <a:lnTo>
                      <a:pt x="821383" y="979975"/>
                    </a:lnTo>
                    <a:cubicBezTo>
                      <a:pt x="821383" y="979407"/>
                      <a:pt x="821952" y="979407"/>
                      <a:pt x="821952" y="979407"/>
                    </a:cubicBezTo>
                    <a:cubicBezTo>
                      <a:pt x="821952" y="978838"/>
                      <a:pt x="821952" y="978838"/>
                      <a:pt x="822520" y="978838"/>
                    </a:cubicBezTo>
                    <a:cubicBezTo>
                      <a:pt x="855489" y="936206"/>
                      <a:pt x="887890" y="893574"/>
                      <a:pt x="920858" y="851510"/>
                    </a:cubicBezTo>
                    <a:cubicBezTo>
                      <a:pt x="936206" y="829910"/>
                      <a:pt x="949849" y="808309"/>
                      <a:pt x="962923" y="787277"/>
                    </a:cubicBezTo>
                    <a:cubicBezTo>
                      <a:pt x="964059" y="785004"/>
                      <a:pt x="965765" y="783298"/>
                      <a:pt x="966902" y="781024"/>
                    </a:cubicBezTo>
                    <a:cubicBezTo>
                      <a:pt x="991912" y="740666"/>
                      <a:pt x="1014081" y="702013"/>
                      <a:pt x="1032839" y="665064"/>
                    </a:cubicBezTo>
                    <a:cubicBezTo>
                      <a:pt x="1037387" y="655970"/>
                      <a:pt x="1041935" y="646875"/>
                      <a:pt x="1046482" y="637780"/>
                    </a:cubicBezTo>
                    <a:cubicBezTo>
                      <a:pt x="1051029" y="628116"/>
                      <a:pt x="1055008" y="619022"/>
                      <a:pt x="1059556" y="609927"/>
                    </a:cubicBezTo>
                    <a:cubicBezTo>
                      <a:pt x="1065808" y="596284"/>
                      <a:pt x="1071493" y="583210"/>
                      <a:pt x="1076040" y="570137"/>
                    </a:cubicBezTo>
                    <a:cubicBezTo>
                      <a:pt x="1077177" y="567863"/>
                      <a:pt x="1078314" y="565589"/>
                      <a:pt x="1078883" y="563315"/>
                    </a:cubicBezTo>
                    <a:cubicBezTo>
                      <a:pt x="1081156" y="558199"/>
                      <a:pt x="1082861" y="553084"/>
                      <a:pt x="1084567" y="547968"/>
                    </a:cubicBezTo>
                    <a:cubicBezTo>
                      <a:pt x="1087409" y="540578"/>
                      <a:pt x="1090251" y="533188"/>
                      <a:pt x="1091956" y="526367"/>
                    </a:cubicBezTo>
                    <a:cubicBezTo>
                      <a:pt x="1094230" y="520115"/>
                      <a:pt x="1095936" y="514430"/>
                      <a:pt x="1097641" y="508177"/>
                    </a:cubicBezTo>
                    <a:cubicBezTo>
                      <a:pt x="1103893" y="488282"/>
                      <a:pt x="1109009" y="468956"/>
                      <a:pt x="1112420" y="450197"/>
                    </a:cubicBezTo>
                    <a:cubicBezTo>
                      <a:pt x="1114694" y="439397"/>
                      <a:pt x="1116399" y="428597"/>
                      <a:pt x="1118104" y="417797"/>
                    </a:cubicBezTo>
                    <a:cubicBezTo>
                      <a:pt x="1120378" y="401312"/>
                      <a:pt x="1121515" y="385965"/>
                      <a:pt x="1122083" y="370617"/>
                    </a:cubicBezTo>
                    <a:cubicBezTo>
                      <a:pt x="1122652" y="350154"/>
                      <a:pt x="1121515" y="330827"/>
                      <a:pt x="1119809" y="311500"/>
                    </a:cubicBezTo>
                    <a:close/>
                    <a:moveTo>
                      <a:pt x="1076609" y="413818"/>
                    </a:moveTo>
                    <a:cubicBezTo>
                      <a:pt x="1075472" y="424050"/>
                      <a:pt x="1073767" y="433713"/>
                      <a:pt x="1071493" y="441671"/>
                    </a:cubicBezTo>
                    <a:cubicBezTo>
                      <a:pt x="1071493" y="442239"/>
                      <a:pt x="1071493" y="443376"/>
                      <a:pt x="1070924" y="443945"/>
                    </a:cubicBezTo>
                    <a:cubicBezTo>
                      <a:pt x="1068651" y="460429"/>
                      <a:pt x="1063535" y="477482"/>
                      <a:pt x="1057282" y="498514"/>
                    </a:cubicBezTo>
                    <a:cubicBezTo>
                      <a:pt x="1056145" y="504198"/>
                      <a:pt x="1054440" y="508746"/>
                      <a:pt x="1052166" y="516136"/>
                    </a:cubicBezTo>
                    <a:cubicBezTo>
                      <a:pt x="1050461" y="521820"/>
                      <a:pt x="1048187" y="528073"/>
                      <a:pt x="1045913" y="533757"/>
                    </a:cubicBezTo>
                    <a:cubicBezTo>
                      <a:pt x="1045913" y="534325"/>
                      <a:pt x="1045345" y="535462"/>
                      <a:pt x="1045345" y="536031"/>
                    </a:cubicBezTo>
                    <a:lnTo>
                      <a:pt x="1044777" y="539441"/>
                    </a:lnTo>
                    <a:cubicBezTo>
                      <a:pt x="1043640" y="542283"/>
                      <a:pt x="1042503" y="545694"/>
                      <a:pt x="1040798" y="549673"/>
                    </a:cubicBezTo>
                    <a:cubicBezTo>
                      <a:pt x="1040229" y="550241"/>
                      <a:pt x="1040229" y="551947"/>
                      <a:pt x="1039092" y="553084"/>
                    </a:cubicBezTo>
                    <a:cubicBezTo>
                      <a:pt x="1038524" y="554789"/>
                      <a:pt x="1037956" y="556494"/>
                      <a:pt x="1037387" y="557631"/>
                    </a:cubicBezTo>
                    <a:cubicBezTo>
                      <a:pt x="1033408" y="567863"/>
                      <a:pt x="1028860" y="579231"/>
                      <a:pt x="1021471" y="595147"/>
                    </a:cubicBezTo>
                    <a:cubicBezTo>
                      <a:pt x="1017492" y="603674"/>
                      <a:pt x="1013513" y="612200"/>
                      <a:pt x="1009534" y="621295"/>
                    </a:cubicBezTo>
                    <a:cubicBezTo>
                      <a:pt x="1005555" y="629822"/>
                      <a:pt x="1001007" y="638917"/>
                      <a:pt x="996460" y="647443"/>
                    </a:cubicBezTo>
                    <a:cubicBezTo>
                      <a:pt x="978270" y="683254"/>
                      <a:pt x="956101" y="721339"/>
                      <a:pt x="931091" y="761698"/>
                    </a:cubicBezTo>
                    <a:cubicBezTo>
                      <a:pt x="929954" y="763403"/>
                      <a:pt x="928817" y="765677"/>
                      <a:pt x="928248" y="766245"/>
                    </a:cubicBezTo>
                    <a:cubicBezTo>
                      <a:pt x="914606" y="786709"/>
                      <a:pt x="901532" y="807741"/>
                      <a:pt x="887321" y="827636"/>
                    </a:cubicBezTo>
                    <a:cubicBezTo>
                      <a:pt x="854352" y="869700"/>
                      <a:pt x="821952" y="912332"/>
                      <a:pt x="788983" y="954964"/>
                    </a:cubicBezTo>
                    <a:cubicBezTo>
                      <a:pt x="788983" y="955533"/>
                      <a:pt x="788983" y="955533"/>
                      <a:pt x="788414" y="955533"/>
                    </a:cubicBezTo>
                    <a:cubicBezTo>
                      <a:pt x="788414" y="955533"/>
                      <a:pt x="787846" y="956101"/>
                      <a:pt x="787846" y="956101"/>
                    </a:cubicBezTo>
                    <a:lnTo>
                      <a:pt x="691781" y="1080588"/>
                    </a:lnTo>
                    <a:cubicBezTo>
                      <a:pt x="634938" y="1155621"/>
                      <a:pt x="578663" y="1230085"/>
                      <a:pt x="521820" y="1305686"/>
                    </a:cubicBezTo>
                    <a:cubicBezTo>
                      <a:pt x="512725" y="1318760"/>
                      <a:pt x="503062" y="1331266"/>
                      <a:pt x="494535" y="1343203"/>
                    </a:cubicBezTo>
                    <a:cubicBezTo>
                      <a:pt x="449061" y="1408004"/>
                      <a:pt x="413250" y="1465416"/>
                      <a:pt x="385965" y="1517711"/>
                    </a:cubicBezTo>
                    <a:cubicBezTo>
                      <a:pt x="383123" y="1522259"/>
                      <a:pt x="380281" y="1527943"/>
                      <a:pt x="377438" y="1533059"/>
                    </a:cubicBezTo>
                    <a:cubicBezTo>
                      <a:pt x="376302" y="1535333"/>
                      <a:pt x="375165" y="1538175"/>
                      <a:pt x="374028" y="1540449"/>
                    </a:cubicBezTo>
                    <a:cubicBezTo>
                      <a:pt x="365502" y="1556933"/>
                      <a:pt x="358680" y="1572849"/>
                      <a:pt x="352427" y="1587628"/>
                    </a:cubicBezTo>
                    <a:cubicBezTo>
                      <a:pt x="350722" y="1591607"/>
                      <a:pt x="349585" y="1595018"/>
                      <a:pt x="348449" y="1598429"/>
                    </a:cubicBezTo>
                    <a:cubicBezTo>
                      <a:pt x="343333" y="1610934"/>
                      <a:pt x="338217" y="1624008"/>
                      <a:pt x="334806" y="1636513"/>
                    </a:cubicBezTo>
                    <a:cubicBezTo>
                      <a:pt x="334238" y="1639356"/>
                      <a:pt x="333101" y="1642198"/>
                      <a:pt x="332532" y="1645040"/>
                    </a:cubicBezTo>
                    <a:cubicBezTo>
                      <a:pt x="330259" y="1651861"/>
                      <a:pt x="328553" y="1658682"/>
                      <a:pt x="326848" y="1666640"/>
                    </a:cubicBezTo>
                    <a:cubicBezTo>
                      <a:pt x="323437" y="1676872"/>
                      <a:pt x="321732" y="1685967"/>
                      <a:pt x="320595" y="1694493"/>
                    </a:cubicBezTo>
                    <a:cubicBezTo>
                      <a:pt x="320027" y="1697336"/>
                      <a:pt x="318890" y="1701883"/>
                      <a:pt x="318321" y="1706430"/>
                    </a:cubicBezTo>
                    <a:cubicBezTo>
                      <a:pt x="317185" y="1713252"/>
                      <a:pt x="316616" y="1718367"/>
                      <a:pt x="316616" y="1721778"/>
                    </a:cubicBezTo>
                    <a:cubicBezTo>
                      <a:pt x="315479" y="1730304"/>
                      <a:pt x="314911" y="1738263"/>
                      <a:pt x="314911" y="1745652"/>
                    </a:cubicBezTo>
                    <a:lnTo>
                      <a:pt x="312637" y="1856496"/>
                    </a:lnTo>
                    <a:cubicBezTo>
                      <a:pt x="312069" y="1869570"/>
                      <a:pt x="318321" y="1881507"/>
                      <a:pt x="327985" y="1890034"/>
                    </a:cubicBezTo>
                    <a:cubicBezTo>
                      <a:pt x="335374" y="1895718"/>
                      <a:pt x="344469" y="1899129"/>
                      <a:pt x="354133" y="1899129"/>
                    </a:cubicBezTo>
                    <a:cubicBezTo>
                      <a:pt x="357543" y="1899129"/>
                      <a:pt x="360385" y="1898560"/>
                      <a:pt x="363796" y="1897992"/>
                    </a:cubicBezTo>
                    <a:lnTo>
                      <a:pt x="433713" y="1881507"/>
                    </a:lnTo>
                    <a:lnTo>
                      <a:pt x="756582" y="1805906"/>
                    </a:lnTo>
                    <a:cubicBezTo>
                      <a:pt x="774772" y="1801927"/>
                      <a:pt x="788414" y="1785442"/>
                      <a:pt x="788983" y="1766116"/>
                    </a:cubicBezTo>
                    <a:lnTo>
                      <a:pt x="792961" y="1550112"/>
                    </a:lnTo>
                    <a:lnTo>
                      <a:pt x="1057851" y="1487584"/>
                    </a:lnTo>
                    <a:lnTo>
                      <a:pt x="1057282" y="1509185"/>
                    </a:lnTo>
                    <a:lnTo>
                      <a:pt x="1057282" y="1513164"/>
                    </a:lnTo>
                    <a:lnTo>
                      <a:pt x="1048756" y="1944603"/>
                    </a:lnTo>
                    <a:lnTo>
                      <a:pt x="796372" y="2004288"/>
                    </a:lnTo>
                    <a:lnTo>
                      <a:pt x="665633" y="2035552"/>
                    </a:lnTo>
                    <a:lnTo>
                      <a:pt x="81286" y="2172544"/>
                    </a:lnTo>
                    <a:lnTo>
                      <a:pt x="42632" y="2181639"/>
                    </a:lnTo>
                    <a:lnTo>
                      <a:pt x="50022" y="1795674"/>
                    </a:lnTo>
                    <a:cubicBezTo>
                      <a:pt x="52296" y="1675167"/>
                      <a:pt x="117097" y="1525101"/>
                      <a:pt x="242152" y="1351161"/>
                    </a:cubicBezTo>
                    <a:cubicBezTo>
                      <a:pt x="317185" y="1255096"/>
                      <a:pt x="392786" y="1159031"/>
                      <a:pt x="470093" y="1061261"/>
                    </a:cubicBezTo>
                    <a:cubicBezTo>
                      <a:pt x="493399" y="1031703"/>
                      <a:pt x="517272" y="1001576"/>
                      <a:pt x="541147" y="971449"/>
                    </a:cubicBezTo>
                    <a:cubicBezTo>
                      <a:pt x="562747" y="944164"/>
                      <a:pt x="584348" y="916311"/>
                      <a:pt x="605948" y="889026"/>
                    </a:cubicBezTo>
                    <a:cubicBezTo>
                      <a:pt x="611064" y="882774"/>
                      <a:pt x="615611" y="876521"/>
                      <a:pt x="620727" y="870268"/>
                    </a:cubicBezTo>
                    <a:lnTo>
                      <a:pt x="631527" y="854920"/>
                    </a:lnTo>
                    <a:cubicBezTo>
                      <a:pt x="752603" y="691212"/>
                      <a:pt x="812288" y="560473"/>
                      <a:pt x="813993" y="455313"/>
                    </a:cubicBezTo>
                    <a:cubicBezTo>
                      <a:pt x="814562" y="425755"/>
                      <a:pt x="811720" y="399607"/>
                      <a:pt x="805467" y="376301"/>
                    </a:cubicBezTo>
                    <a:cubicBezTo>
                      <a:pt x="795804" y="339353"/>
                      <a:pt x="777045" y="310932"/>
                      <a:pt x="749193" y="291037"/>
                    </a:cubicBezTo>
                    <a:cubicBezTo>
                      <a:pt x="748624" y="290468"/>
                      <a:pt x="746919" y="289331"/>
                      <a:pt x="745782" y="288763"/>
                    </a:cubicBezTo>
                    <a:cubicBezTo>
                      <a:pt x="740097" y="285352"/>
                      <a:pt x="732708" y="280805"/>
                      <a:pt x="723613" y="276826"/>
                    </a:cubicBezTo>
                    <a:cubicBezTo>
                      <a:pt x="716223" y="273415"/>
                      <a:pt x="708265" y="270573"/>
                      <a:pt x="700307" y="268300"/>
                    </a:cubicBezTo>
                    <a:cubicBezTo>
                      <a:pt x="699739" y="268300"/>
                      <a:pt x="698602" y="267731"/>
                      <a:pt x="698034" y="267731"/>
                    </a:cubicBezTo>
                    <a:cubicBezTo>
                      <a:pt x="690644" y="265457"/>
                      <a:pt x="682686" y="264321"/>
                      <a:pt x="674728" y="263752"/>
                    </a:cubicBezTo>
                    <a:cubicBezTo>
                      <a:pt x="665633" y="262615"/>
                      <a:pt x="656538" y="262047"/>
                      <a:pt x="647443" y="262047"/>
                    </a:cubicBezTo>
                    <a:cubicBezTo>
                      <a:pt x="634369" y="262047"/>
                      <a:pt x="621296" y="262615"/>
                      <a:pt x="607085" y="264889"/>
                    </a:cubicBezTo>
                    <a:cubicBezTo>
                      <a:pt x="591737" y="267163"/>
                      <a:pt x="579232" y="269436"/>
                      <a:pt x="565021" y="272279"/>
                    </a:cubicBezTo>
                    <a:lnTo>
                      <a:pt x="559336" y="273984"/>
                    </a:lnTo>
                    <a:cubicBezTo>
                      <a:pt x="552515" y="275689"/>
                      <a:pt x="546263" y="277394"/>
                      <a:pt x="540010" y="279668"/>
                    </a:cubicBezTo>
                    <a:cubicBezTo>
                      <a:pt x="532620" y="281942"/>
                      <a:pt x="524662" y="284216"/>
                      <a:pt x="517272" y="287058"/>
                    </a:cubicBezTo>
                    <a:cubicBezTo>
                      <a:pt x="509883" y="289900"/>
                      <a:pt x="500788" y="293310"/>
                      <a:pt x="492262" y="297290"/>
                    </a:cubicBezTo>
                    <a:cubicBezTo>
                      <a:pt x="488283" y="298995"/>
                      <a:pt x="484303" y="300700"/>
                      <a:pt x="480893" y="302405"/>
                    </a:cubicBezTo>
                    <a:cubicBezTo>
                      <a:pt x="478051" y="303542"/>
                      <a:pt x="475209" y="305248"/>
                      <a:pt x="472367" y="306953"/>
                    </a:cubicBezTo>
                    <a:cubicBezTo>
                      <a:pt x="466114" y="309795"/>
                      <a:pt x="459293" y="314342"/>
                      <a:pt x="451903" y="318890"/>
                    </a:cubicBezTo>
                    <a:cubicBezTo>
                      <a:pt x="441671" y="325143"/>
                      <a:pt x="433145" y="331395"/>
                      <a:pt x="425187" y="338785"/>
                    </a:cubicBezTo>
                    <a:cubicBezTo>
                      <a:pt x="421776" y="341059"/>
                      <a:pt x="417797" y="344469"/>
                      <a:pt x="414955" y="347311"/>
                    </a:cubicBezTo>
                    <a:cubicBezTo>
                      <a:pt x="412681" y="349585"/>
                      <a:pt x="409839" y="351859"/>
                      <a:pt x="406997" y="355269"/>
                    </a:cubicBezTo>
                    <a:cubicBezTo>
                      <a:pt x="398470" y="363796"/>
                      <a:pt x="390512" y="373459"/>
                      <a:pt x="381986" y="385396"/>
                    </a:cubicBezTo>
                    <a:cubicBezTo>
                      <a:pt x="378007" y="391081"/>
                      <a:pt x="374028" y="397333"/>
                      <a:pt x="370049" y="404155"/>
                    </a:cubicBezTo>
                    <a:lnTo>
                      <a:pt x="367775" y="408134"/>
                    </a:lnTo>
                    <a:cubicBezTo>
                      <a:pt x="365502" y="412113"/>
                      <a:pt x="363228" y="416092"/>
                      <a:pt x="360954" y="420071"/>
                    </a:cubicBezTo>
                    <a:cubicBezTo>
                      <a:pt x="360385" y="421208"/>
                      <a:pt x="360385" y="422344"/>
                      <a:pt x="359249" y="424050"/>
                    </a:cubicBezTo>
                    <a:lnTo>
                      <a:pt x="358680" y="426323"/>
                    </a:lnTo>
                    <a:cubicBezTo>
                      <a:pt x="357543" y="428597"/>
                      <a:pt x="356406" y="431439"/>
                      <a:pt x="355269" y="434281"/>
                    </a:cubicBezTo>
                    <a:cubicBezTo>
                      <a:pt x="352996" y="440534"/>
                      <a:pt x="349585" y="447924"/>
                      <a:pt x="347880" y="455882"/>
                    </a:cubicBezTo>
                    <a:cubicBezTo>
                      <a:pt x="345606" y="463840"/>
                      <a:pt x="343333" y="471798"/>
                      <a:pt x="341627" y="479188"/>
                    </a:cubicBezTo>
                    <a:cubicBezTo>
                      <a:pt x="341059" y="481461"/>
                      <a:pt x="340490" y="484303"/>
                      <a:pt x="339922" y="487714"/>
                    </a:cubicBezTo>
                    <a:cubicBezTo>
                      <a:pt x="339353" y="491693"/>
                      <a:pt x="338217" y="496240"/>
                      <a:pt x="337648" y="500788"/>
                    </a:cubicBezTo>
                    <a:cubicBezTo>
                      <a:pt x="335943" y="508746"/>
                      <a:pt x="335374" y="516136"/>
                      <a:pt x="335374" y="522388"/>
                    </a:cubicBezTo>
                    <a:cubicBezTo>
                      <a:pt x="334806" y="530346"/>
                      <a:pt x="334238" y="538304"/>
                      <a:pt x="334238" y="545694"/>
                    </a:cubicBezTo>
                    <a:lnTo>
                      <a:pt x="331964" y="643464"/>
                    </a:lnTo>
                    <a:lnTo>
                      <a:pt x="109707" y="695191"/>
                    </a:lnTo>
                    <a:lnTo>
                      <a:pt x="71054" y="704286"/>
                    </a:lnTo>
                    <a:lnTo>
                      <a:pt x="72759" y="628685"/>
                    </a:lnTo>
                    <a:cubicBezTo>
                      <a:pt x="75033" y="492261"/>
                      <a:pt x="124487" y="375733"/>
                      <a:pt x="222257" y="272279"/>
                    </a:cubicBezTo>
                    <a:cubicBezTo>
                      <a:pt x="320595" y="167687"/>
                      <a:pt x="444513" y="97770"/>
                      <a:pt x="590600" y="63096"/>
                    </a:cubicBezTo>
                    <a:cubicBezTo>
                      <a:pt x="619590" y="56843"/>
                      <a:pt x="647443" y="51159"/>
                      <a:pt x="676433" y="47180"/>
                    </a:cubicBezTo>
                    <a:cubicBezTo>
                      <a:pt x="704855" y="43201"/>
                      <a:pt x="732708" y="41495"/>
                      <a:pt x="758856" y="41495"/>
                    </a:cubicBezTo>
                    <a:cubicBezTo>
                      <a:pt x="790119" y="41495"/>
                      <a:pt x="819110" y="43769"/>
                      <a:pt x="846394" y="50022"/>
                    </a:cubicBezTo>
                    <a:cubicBezTo>
                      <a:pt x="886184" y="57412"/>
                      <a:pt x="921995" y="70485"/>
                      <a:pt x="953828" y="89244"/>
                    </a:cubicBezTo>
                    <a:cubicBezTo>
                      <a:pt x="959512" y="92086"/>
                      <a:pt x="964628" y="95496"/>
                      <a:pt x="969175" y="98907"/>
                    </a:cubicBezTo>
                    <a:cubicBezTo>
                      <a:pt x="986797" y="110844"/>
                      <a:pt x="1002144" y="125055"/>
                      <a:pt x="1014081" y="139834"/>
                    </a:cubicBezTo>
                    <a:cubicBezTo>
                      <a:pt x="1015218" y="140971"/>
                      <a:pt x="1015218" y="141539"/>
                      <a:pt x="1016355" y="142108"/>
                    </a:cubicBezTo>
                    <a:lnTo>
                      <a:pt x="1018060" y="144382"/>
                    </a:lnTo>
                    <a:cubicBezTo>
                      <a:pt x="1021471" y="148361"/>
                      <a:pt x="1024313" y="152340"/>
                      <a:pt x="1028292" y="157455"/>
                    </a:cubicBezTo>
                    <a:cubicBezTo>
                      <a:pt x="1030566" y="160866"/>
                      <a:pt x="1033408" y="164845"/>
                      <a:pt x="1034545" y="167687"/>
                    </a:cubicBezTo>
                    <a:cubicBezTo>
                      <a:pt x="1036250" y="171098"/>
                      <a:pt x="1038524" y="174508"/>
                      <a:pt x="1039092" y="176214"/>
                    </a:cubicBezTo>
                    <a:lnTo>
                      <a:pt x="1041366" y="180761"/>
                    </a:lnTo>
                    <a:cubicBezTo>
                      <a:pt x="1045913" y="189288"/>
                      <a:pt x="1049892" y="197814"/>
                      <a:pt x="1053303" y="206909"/>
                    </a:cubicBezTo>
                    <a:cubicBezTo>
                      <a:pt x="1053872" y="207477"/>
                      <a:pt x="1053872" y="208614"/>
                      <a:pt x="1054440" y="209183"/>
                    </a:cubicBezTo>
                    <a:lnTo>
                      <a:pt x="1056714" y="216572"/>
                    </a:lnTo>
                    <a:cubicBezTo>
                      <a:pt x="1058419" y="220551"/>
                      <a:pt x="1059556" y="225099"/>
                      <a:pt x="1061261" y="230215"/>
                    </a:cubicBezTo>
                    <a:cubicBezTo>
                      <a:pt x="1062966" y="235331"/>
                      <a:pt x="1064103" y="240446"/>
                      <a:pt x="1065808" y="246699"/>
                    </a:cubicBezTo>
                    <a:cubicBezTo>
                      <a:pt x="1065808" y="247268"/>
                      <a:pt x="1066377" y="249541"/>
                      <a:pt x="1066377" y="250678"/>
                    </a:cubicBezTo>
                    <a:cubicBezTo>
                      <a:pt x="1070924" y="270005"/>
                      <a:pt x="1074335" y="291605"/>
                      <a:pt x="1076609" y="315479"/>
                    </a:cubicBezTo>
                    <a:cubicBezTo>
                      <a:pt x="1078314" y="335943"/>
                      <a:pt x="1078883" y="353564"/>
                      <a:pt x="1078883" y="370617"/>
                    </a:cubicBezTo>
                    <a:cubicBezTo>
                      <a:pt x="1079451" y="383691"/>
                      <a:pt x="1078314" y="397902"/>
                      <a:pt x="1076609" y="413818"/>
                    </a:cubicBezTo>
                    <a:close/>
                  </a:path>
                </a:pathLst>
              </a:custGeom>
              <a:grpFill/>
              <a:ln w="20894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129" name="任意多边形: 形状 128"/>
              <p:cNvSpPr/>
              <p:nvPr/>
            </p:nvSpPr>
            <p:spPr>
              <a:xfrm>
                <a:off x="3174375" y="1203351"/>
                <a:ext cx="697535" cy="1481855"/>
              </a:xfrm>
              <a:custGeom>
                <a:gdLst>
                  <a:gd name="connsiteX0" fmla="*/ 998733 w 998881"/>
                  <a:gd name="connsiteY0" fmla="*/ 319545 h 2122040"/>
                  <a:gd name="connsiteX1" fmla="*/ 995323 w 998881"/>
                  <a:gd name="connsiteY1" fmla="*/ 363314 h 2122040"/>
                  <a:gd name="connsiteX2" fmla="*/ 990207 w 998881"/>
                  <a:gd name="connsiteY2" fmla="*/ 391167 h 2122040"/>
                  <a:gd name="connsiteX3" fmla="*/ 989639 w 998881"/>
                  <a:gd name="connsiteY3" fmla="*/ 393441 h 2122040"/>
                  <a:gd name="connsiteX4" fmla="*/ 975996 w 998881"/>
                  <a:gd name="connsiteY4" fmla="*/ 448010 h 2122040"/>
                  <a:gd name="connsiteX5" fmla="*/ 970880 w 998881"/>
                  <a:gd name="connsiteY5" fmla="*/ 465632 h 2122040"/>
                  <a:gd name="connsiteX6" fmla="*/ 964627 w 998881"/>
                  <a:gd name="connsiteY6" fmla="*/ 483253 h 2122040"/>
                  <a:gd name="connsiteX7" fmla="*/ 964059 w 998881"/>
                  <a:gd name="connsiteY7" fmla="*/ 485527 h 2122040"/>
                  <a:gd name="connsiteX8" fmla="*/ 963491 w 998881"/>
                  <a:gd name="connsiteY8" fmla="*/ 488937 h 2122040"/>
                  <a:gd name="connsiteX9" fmla="*/ 959512 w 998881"/>
                  <a:gd name="connsiteY9" fmla="*/ 499169 h 2122040"/>
                  <a:gd name="connsiteX10" fmla="*/ 957807 w 998881"/>
                  <a:gd name="connsiteY10" fmla="*/ 502580 h 2122040"/>
                  <a:gd name="connsiteX11" fmla="*/ 956101 w 998881"/>
                  <a:gd name="connsiteY11" fmla="*/ 507127 h 2122040"/>
                  <a:gd name="connsiteX12" fmla="*/ 940185 w 998881"/>
                  <a:gd name="connsiteY12" fmla="*/ 544644 h 2122040"/>
                  <a:gd name="connsiteX13" fmla="*/ 928248 w 998881"/>
                  <a:gd name="connsiteY13" fmla="*/ 570791 h 2122040"/>
                  <a:gd name="connsiteX14" fmla="*/ 915174 w 998881"/>
                  <a:gd name="connsiteY14" fmla="*/ 596939 h 2122040"/>
                  <a:gd name="connsiteX15" fmla="*/ 849805 w 998881"/>
                  <a:gd name="connsiteY15" fmla="*/ 711194 h 2122040"/>
                  <a:gd name="connsiteX16" fmla="*/ 846962 w 998881"/>
                  <a:gd name="connsiteY16" fmla="*/ 715741 h 2122040"/>
                  <a:gd name="connsiteX17" fmla="*/ 806035 w 998881"/>
                  <a:gd name="connsiteY17" fmla="*/ 777132 h 2122040"/>
                  <a:gd name="connsiteX18" fmla="*/ 707697 w 998881"/>
                  <a:gd name="connsiteY18" fmla="*/ 904460 h 2122040"/>
                  <a:gd name="connsiteX19" fmla="*/ 707128 w 998881"/>
                  <a:gd name="connsiteY19" fmla="*/ 905029 h 2122040"/>
                  <a:gd name="connsiteX20" fmla="*/ 706560 w 998881"/>
                  <a:gd name="connsiteY20" fmla="*/ 905597 h 2122040"/>
                  <a:gd name="connsiteX21" fmla="*/ 610495 w 998881"/>
                  <a:gd name="connsiteY21" fmla="*/ 1030084 h 2122040"/>
                  <a:gd name="connsiteX22" fmla="*/ 440534 w 998881"/>
                  <a:gd name="connsiteY22" fmla="*/ 1255182 h 2122040"/>
                  <a:gd name="connsiteX23" fmla="*/ 413249 w 998881"/>
                  <a:gd name="connsiteY23" fmla="*/ 1292699 h 2122040"/>
                  <a:gd name="connsiteX24" fmla="*/ 304679 w 998881"/>
                  <a:gd name="connsiteY24" fmla="*/ 1467207 h 2122040"/>
                  <a:gd name="connsiteX25" fmla="*/ 296153 w 998881"/>
                  <a:gd name="connsiteY25" fmla="*/ 1482555 h 2122040"/>
                  <a:gd name="connsiteX26" fmla="*/ 292742 w 998881"/>
                  <a:gd name="connsiteY26" fmla="*/ 1489945 h 2122040"/>
                  <a:gd name="connsiteX27" fmla="*/ 271141 w 998881"/>
                  <a:gd name="connsiteY27" fmla="*/ 1537124 h 2122040"/>
                  <a:gd name="connsiteX28" fmla="*/ 267163 w 998881"/>
                  <a:gd name="connsiteY28" fmla="*/ 1547925 h 2122040"/>
                  <a:gd name="connsiteX29" fmla="*/ 253520 w 998881"/>
                  <a:gd name="connsiteY29" fmla="*/ 1586009 h 2122040"/>
                  <a:gd name="connsiteX30" fmla="*/ 251246 w 998881"/>
                  <a:gd name="connsiteY30" fmla="*/ 1594536 h 2122040"/>
                  <a:gd name="connsiteX31" fmla="*/ 245562 w 998881"/>
                  <a:gd name="connsiteY31" fmla="*/ 1616136 h 2122040"/>
                  <a:gd name="connsiteX32" fmla="*/ 239309 w 998881"/>
                  <a:gd name="connsiteY32" fmla="*/ 1643989 h 2122040"/>
                  <a:gd name="connsiteX33" fmla="*/ 237036 w 998881"/>
                  <a:gd name="connsiteY33" fmla="*/ 1655927 h 2122040"/>
                  <a:gd name="connsiteX34" fmla="*/ 235330 w 998881"/>
                  <a:gd name="connsiteY34" fmla="*/ 1671274 h 2122040"/>
                  <a:gd name="connsiteX35" fmla="*/ 233625 w 998881"/>
                  <a:gd name="connsiteY35" fmla="*/ 1695148 h 2122040"/>
                  <a:gd name="connsiteX36" fmla="*/ 231351 w 998881"/>
                  <a:gd name="connsiteY36" fmla="*/ 1805992 h 2122040"/>
                  <a:gd name="connsiteX37" fmla="*/ 246699 w 998881"/>
                  <a:gd name="connsiteY37" fmla="*/ 1839530 h 2122040"/>
                  <a:gd name="connsiteX38" fmla="*/ 272847 w 998881"/>
                  <a:gd name="connsiteY38" fmla="*/ 1848625 h 2122040"/>
                  <a:gd name="connsiteX39" fmla="*/ 282510 w 998881"/>
                  <a:gd name="connsiteY39" fmla="*/ 1847488 h 2122040"/>
                  <a:gd name="connsiteX40" fmla="*/ 352427 w 998881"/>
                  <a:gd name="connsiteY40" fmla="*/ 1831003 h 2122040"/>
                  <a:gd name="connsiteX41" fmla="*/ 351859 w 998881"/>
                  <a:gd name="connsiteY41" fmla="*/ 1856583 h 2122040"/>
                  <a:gd name="connsiteX42" fmla="*/ 744645 w 998881"/>
                  <a:gd name="connsiteY42" fmla="*/ 1764497 h 2122040"/>
                  <a:gd name="connsiteX43" fmla="*/ 749761 w 998881"/>
                  <a:gd name="connsiteY43" fmla="*/ 1516092 h 2122040"/>
                  <a:gd name="connsiteX44" fmla="*/ 975996 w 998881"/>
                  <a:gd name="connsiteY44" fmla="*/ 1462660 h 2122040"/>
                  <a:gd name="connsiteX45" fmla="*/ 967470 w 998881"/>
                  <a:gd name="connsiteY45" fmla="*/ 1894099 h 2122040"/>
                  <a:gd name="connsiteX46" fmla="*/ 715086 w 998881"/>
                  <a:gd name="connsiteY46" fmla="*/ 1953784 h 2122040"/>
                  <a:gd name="connsiteX47" fmla="*/ 584347 w 998881"/>
                  <a:gd name="connsiteY47" fmla="*/ 1985048 h 2122040"/>
                  <a:gd name="connsiteX48" fmla="*/ 0 w 998881"/>
                  <a:gd name="connsiteY48" fmla="*/ 2122040 h 2122040"/>
                  <a:gd name="connsiteX49" fmla="*/ 6253 w 998881"/>
                  <a:gd name="connsiteY49" fmla="*/ 1794624 h 2122040"/>
                  <a:gd name="connsiteX50" fmla="*/ 206909 w 998881"/>
                  <a:gd name="connsiteY50" fmla="*/ 1325100 h 2122040"/>
                  <a:gd name="connsiteX51" fmla="*/ 434850 w 998881"/>
                  <a:gd name="connsiteY51" fmla="*/ 1035768 h 2122040"/>
                  <a:gd name="connsiteX52" fmla="*/ 570705 w 998881"/>
                  <a:gd name="connsiteY52" fmla="*/ 862965 h 2122040"/>
                  <a:gd name="connsiteX53" fmla="*/ 595716 w 998881"/>
                  <a:gd name="connsiteY53" fmla="*/ 829996 h 2122040"/>
                  <a:gd name="connsiteX54" fmla="*/ 770224 w 998881"/>
                  <a:gd name="connsiteY54" fmla="*/ 454263 h 2122040"/>
                  <a:gd name="connsiteX55" fmla="*/ 724181 w 998881"/>
                  <a:gd name="connsiteY55" fmla="*/ 326366 h 2122040"/>
                  <a:gd name="connsiteX56" fmla="*/ 667907 w 998881"/>
                  <a:gd name="connsiteY56" fmla="*/ 241101 h 2122040"/>
                  <a:gd name="connsiteX57" fmla="*/ 664496 w 998881"/>
                  <a:gd name="connsiteY57" fmla="*/ 238828 h 2122040"/>
                  <a:gd name="connsiteX58" fmla="*/ 642327 w 998881"/>
                  <a:gd name="connsiteY58" fmla="*/ 226890 h 2122040"/>
                  <a:gd name="connsiteX59" fmla="*/ 619021 w 998881"/>
                  <a:gd name="connsiteY59" fmla="*/ 218364 h 2122040"/>
                  <a:gd name="connsiteX60" fmla="*/ 616748 w 998881"/>
                  <a:gd name="connsiteY60" fmla="*/ 217796 h 2122040"/>
                  <a:gd name="connsiteX61" fmla="*/ 593442 w 998881"/>
                  <a:gd name="connsiteY61" fmla="*/ 213817 h 2122040"/>
                  <a:gd name="connsiteX62" fmla="*/ 566157 w 998881"/>
                  <a:gd name="connsiteY62" fmla="*/ 212111 h 2122040"/>
                  <a:gd name="connsiteX63" fmla="*/ 525799 w 998881"/>
                  <a:gd name="connsiteY63" fmla="*/ 214953 h 2122040"/>
                  <a:gd name="connsiteX64" fmla="*/ 483735 w 998881"/>
                  <a:gd name="connsiteY64" fmla="*/ 222343 h 2122040"/>
                  <a:gd name="connsiteX65" fmla="*/ 478050 w 998881"/>
                  <a:gd name="connsiteY65" fmla="*/ 224048 h 2122040"/>
                  <a:gd name="connsiteX66" fmla="*/ 458724 w 998881"/>
                  <a:gd name="connsiteY66" fmla="*/ 229733 h 2122040"/>
                  <a:gd name="connsiteX67" fmla="*/ 435986 w 998881"/>
                  <a:gd name="connsiteY67" fmla="*/ 237122 h 2122040"/>
                  <a:gd name="connsiteX68" fmla="*/ 410976 w 998881"/>
                  <a:gd name="connsiteY68" fmla="*/ 247354 h 2122040"/>
                  <a:gd name="connsiteX69" fmla="*/ 399607 w 998881"/>
                  <a:gd name="connsiteY69" fmla="*/ 252470 h 2122040"/>
                  <a:gd name="connsiteX70" fmla="*/ 391081 w 998881"/>
                  <a:gd name="connsiteY70" fmla="*/ 257017 h 2122040"/>
                  <a:gd name="connsiteX71" fmla="*/ 370617 w 998881"/>
                  <a:gd name="connsiteY71" fmla="*/ 268954 h 2122040"/>
                  <a:gd name="connsiteX72" fmla="*/ 343901 w 998881"/>
                  <a:gd name="connsiteY72" fmla="*/ 288849 h 2122040"/>
                  <a:gd name="connsiteX73" fmla="*/ 333669 w 998881"/>
                  <a:gd name="connsiteY73" fmla="*/ 297376 h 2122040"/>
                  <a:gd name="connsiteX74" fmla="*/ 325711 w 998881"/>
                  <a:gd name="connsiteY74" fmla="*/ 305334 h 2122040"/>
                  <a:gd name="connsiteX75" fmla="*/ 300700 w 998881"/>
                  <a:gd name="connsiteY75" fmla="*/ 335461 h 2122040"/>
                  <a:gd name="connsiteX76" fmla="*/ 288763 w 998881"/>
                  <a:gd name="connsiteY76" fmla="*/ 354219 h 2122040"/>
                  <a:gd name="connsiteX77" fmla="*/ 286489 w 998881"/>
                  <a:gd name="connsiteY77" fmla="*/ 358198 h 2122040"/>
                  <a:gd name="connsiteX78" fmla="*/ 279668 w 998881"/>
                  <a:gd name="connsiteY78" fmla="*/ 370135 h 2122040"/>
                  <a:gd name="connsiteX79" fmla="*/ 277963 w 998881"/>
                  <a:gd name="connsiteY79" fmla="*/ 374114 h 2122040"/>
                  <a:gd name="connsiteX80" fmla="*/ 277394 w 998881"/>
                  <a:gd name="connsiteY80" fmla="*/ 376388 h 2122040"/>
                  <a:gd name="connsiteX81" fmla="*/ 273984 w 998881"/>
                  <a:gd name="connsiteY81" fmla="*/ 384346 h 2122040"/>
                  <a:gd name="connsiteX82" fmla="*/ 266594 w 998881"/>
                  <a:gd name="connsiteY82" fmla="*/ 405946 h 2122040"/>
                  <a:gd name="connsiteX83" fmla="*/ 260341 w 998881"/>
                  <a:gd name="connsiteY83" fmla="*/ 429252 h 2122040"/>
                  <a:gd name="connsiteX84" fmla="*/ 258636 w 998881"/>
                  <a:gd name="connsiteY84" fmla="*/ 437778 h 2122040"/>
                  <a:gd name="connsiteX85" fmla="*/ 256362 w 998881"/>
                  <a:gd name="connsiteY85" fmla="*/ 450852 h 2122040"/>
                  <a:gd name="connsiteX86" fmla="*/ 254088 w 998881"/>
                  <a:gd name="connsiteY86" fmla="*/ 472453 h 2122040"/>
                  <a:gd name="connsiteX87" fmla="*/ 252952 w 998881"/>
                  <a:gd name="connsiteY87" fmla="*/ 495758 h 2122040"/>
                  <a:gd name="connsiteX88" fmla="*/ 250678 w 998881"/>
                  <a:gd name="connsiteY88" fmla="*/ 593529 h 2122040"/>
                  <a:gd name="connsiteX89" fmla="*/ 28422 w 998881"/>
                  <a:gd name="connsiteY89" fmla="*/ 645256 h 2122040"/>
                  <a:gd name="connsiteX90" fmla="*/ 28990 w 998881"/>
                  <a:gd name="connsiteY90" fmla="*/ 627634 h 2122040"/>
                  <a:gd name="connsiteX91" fmla="*/ 189856 w 998881"/>
                  <a:gd name="connsiteY91" fmla="*/ 243375 h 2122040"/>
                  <a:gd name="connsiteX92" fmla="*/ 579800 w 998881"/>
                  <a:gd name="connsiteY92" fmla="*/ 22255 h 2122040"/>
                  <a:gd name="connsiteX93" fmla="*/ 669612 w 998881"/>
                  <a:gd name="connsiteY93" fmla="*/ 5771 h 2122040"/>
                  <a:gd name="connsiteX94" fmla="*/ 766245 w 998881"/>
                  <a:gd name="connsiteY94" fmla="*/ 86 h 2122040"/>
                  <a:gd name="connsiteX95" fmla="*/ 873678 w 998881"/>
                  <a:gd name="connsiteY95" fmla="*/ 39308 h 2122040"/>
                  <a:gd name="connsiteX96" fmla="*/ 889026 w 998881"/>
                  <a:gd name="connsiteY96" fmla="*/ 48972 h 2122040"/>
                  <a:gd name="connsiteX97" fmla="*/ 933932 w 998881"/>
                  <a:gd name="connsiteY97" fmla="*/ 89899 h 2122040"/>
                  <a:gd name="connsiteX98" fmla="*/ 936206 w 998881"/>
                  <a:gd name="connsiteY98" fmla="*/ 92172 h 2122040"/>
                  <a:gd name="connsiteX99" fmla="*/ 937911 w 998881"/>
                  <a:gd name="connsiteY99" fmla="*/ 94446 h 2122040"/>
                  <a:gd name="connsiteX100" fmla="*/ 948143 w 998881"/>
                  <a:gd name="connsiteY100" fmla="*/ 107520 h 2122040"/>
                  <a:gd name="connsiteX101" fmla="*/ 954396 w 998881"/>
                  <a:gd name="connsiteY101" fmla="*/ 117752 h 2122040"/>
                  <a:gd name="connsiteX102" fmla="*/ 958943 w 998881"/>
                  <a:gd name="connsiteY102" fmla="*/ 126278 h 2122040"/>
                  <a:gd name="connsiteX103" fmla="*/ 961217 w 998881"/>
                  <a:gd name="connsiteY103" fmla="*/ 130826 h 2122040"/>
                  <a:gd name="connsiteX104" fmla="*/ 973154 w 998881"/>
                  <a:gd name="connsiteY104" fmla="*/ 156973 h 2122040"/>
                  <a:gd name="connsiteX105" fmla="*/ 974291 w 998881"/>
                  <a:gd name="connsiteY105" fmla="*/ 159247 h 2122040"/>
                  <a:gd name="connsiteX106" fmla="*/ 976565 w 998881"/>
                  <a:gd name="connsiteY106" fmla="*/ 166637 h 2122040"/>
                  <a:gd name="connsiteX107" fmla="*/ 981112 w 998881"/>
                  <a:gd name="connsiteY107" fmla="*/ 180279 h 2122040"/>
                  <a:gd name="connsiteX108" fmla="*/ 985659 w 998881"/>
                  <a:gd name="connsiteY108" fmla="*/ 196764 h 2122040"/>
                  <a:gd name="connsiteX109" fmla="*/ 986228 w 998881"/>
                  <a:gd name="connsiteY109" fmla="*/ 200743 h 2122040"/>
                  <a:gd name="connsiteX110" fmla="*/ 996460 w 998881"/>
                  <a:gd name="connsiteY110" fmla="*/ 265544 h 2122040"/>
                  <a:gd name="connsiteX111" fmla="*/ 998733 w 998881"/>
                  <a:gd name="connsiteY111" fmla="*/ 319545 h 212204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</a:cxnLst>
                <a:rect l="l" t="t" r="r" b="b"/>
                <a:pathLst>
                  <a:path w="998881" h="2122040">
                    <a:moveTo>
                      <a:pt x="998733" y="319545"/>
                    </a:moveTo>
                    <a:cubicBezTo>
                      <a:pt x="998165" y="333187"/>
                      <a:pt x="997028" y="347398"/>
                      <a:pt x="995323" y="363314"/>
                    </a:cubicBezTo>
                    <a:cubicBezTo>
                      <a:pt x="994186" y="373546"/>
                      <a:pt x="992481" y="383209"/>
                      <a:pt x="990207" y="391167"/>
                    </a:cubicBezTo>
                    <a:cubicBezTo>
                      <a:pt x="990207" y="391736"/>
                      <a:pt x="990207" y="392872"/>
                      <a:pt x="989639" y="393441"/>
                    </a:cubicBezTo>
                    <a:cubicBezTo>
                      <a:pt x="987365" y="409925"/>
                      <a:pt x="982249" y="426978"/>
                      <a:pt x="975996" y="448010"/>
                    </a:cubicBezTo>
                    <a:cubicBezTo>
                      <a:pt x="974859" y="453695"/>
                      <a:pt x="973154" y="458242"/>
                      <a:pt x="970880" y="465632"/>
                    </a:cubicBezTo>
                    <a:cubicBezTo>
                      <a:pt x="969175" y="471316"/>
                      <a:pt x="966901" y="477569"/>
                      <a:pt x="964627" y="483253"/>
                    </a:cubicBezTo>
                    <a:cubicBezTo>
                      <a:pt x="964627" y="483821"/>
                      <a:pt x="964059" y="484958"/>
                      <a:pt x="964059" y="485527"/>
                    </a:cubicBezTo>
                    <a:lnTo>
                      <a:pt x="963491" y="488937"/>
                    </a:lnTo>
                    <a:cubicBezTo>
                      <a:pt x="962354" y="491779"/>
                      <a:pt x="961217" y="495190"/>
                      <a:pt x="959512" y="499169"/>
                    </a:cubicBezTo>
                    <a:cubicBezTo>
                      <a:pt x="958943" y="499737"/>
                      <a:pt x="958943" y="501443"/>
                      <a:pt x="957807" y="502580"/>
                    </a:cubicBezTo>
                    <a:cubicBezTo>
                      <a:pt x="957238" y="504285"/>
                      <a:pt x="956670" y="505990"/>
                      <a:pt x="956101" y="507127"/>
                    </a:cubicBezTo>
                    <a:cubicBezTo>
                      <a:pt x="952122" y="517359"/>
                      <a:pt x="947574" y="528727"/>
                      <a:pt x="940185" y="544644"/>
                    </a:cubicBezTo>
                    <a:cubicBezTo>
                      <a:pt x="936206" y="553170"/>
                      <a:pt x="932227" y="561696"/>
                      <a:pt x="928248" y="570791"/>
                    </a:cubicBezTo>
                    <a:cubicBezTo>
                      <a:pt x="924269" y="579318"/>
                      <a:pt x="919722" y="588413"/>
                      <a:pt x="915174" y="596939"/>
                    </a:cubicBezTo>
                    <a:cubicBezTo>
                      <a:pt x="896984" y="632750"/>
                      <a:pt x="874815" y="670835"/>
                      <a:pt x="849805" y="711194"/>
                    </a:cubicBezTo>
                    <a:cubicBezTo>
                      <a:pt x="848668" y="712899"/>
                      <a:pt x="847531" y="715173"/>
                      <a:pt x="846962" y="715741"/>
                    </a:cubicBezTo>
                    <a:cubicBezTo>
                      <a:pt x="833320" y="736205"/>
                      <a:pt x="820246" y="757237"/>
                      <a:pt x="806035" y="777132"/>
                    </a:cubicBezTo>
                    <a:cubicBezTo>
                      <a:pt x="773066" y="819196"/>
                      <a:pt x="740666" y="861828"/>
                      <a:pt x="707697" y="904460"/>
                    </a:cubicBezTo>
                    <a:cubicBezTo>
                      <a:pt x="707697" y="905029"/>
                      <a:pt x="707697" y="905029"/>
                      <a:pt x="707128" y="905029"/>
                    </a:cubicBezTo>
                    <a:cubicBezTo>
                      <a:pt x="707128" y="905029"/>
                      <a:pt x="706560" y="905597"/>
                      <a:pt x="706560" y="905597"/>
                    </a:cubicBezTo>
                    <a:lnTo>
                      <a:pt x="610495" y="1030084"/>
                    </a:lnTo>
                    <a:cubicBezTo>
                      <a:pt x="553652" y="1105117"/>
                      <a:pt x="497377" y="1179581"/>
                      <a:pt x="440534" y="1255182"/>
                    </a:cubicBezTo>
                    <a:cubicBezTo>
                      <a:pt x="431439" y="1268256"/>
                      <a:pt x="421776" y="1280762"/>
                      <a:pt x="413249" y="1292699"/>
                    </a:cubicBezTo>
                    <a:cubicBezTo>
                      <a:pt x="367775" y="1357500"/>
                      <a:pt x="331964" y="1414912"/>
                      <a:pt x="304679" y="1467207"/>
                    </a:cubicBezTo>
                    <a:cubicBezTo>
                      <a:pt x="301837" y="1471755"/>
                      <a:pt x="298995" y="1477439"/>
                      <a:pt x="296153" y="1482555"/>
                    </a:cubicBezTo>
                    <a:cubicBezTo>
                      <a:pt x="295016" y="1484829"/>
                      <a:pt x="293879" y="1487671"/>
                      <a:pt x="292742" y="1489945"/>
                    </a:cubicBezTo>
                    <a:cubicBezTo>
                      <a:pt x="284216" y="1506429"/>
                      <a:pt x="277394" y="1522345"/>
                      <a:pt x="271141" y="1537124"/>
                    </a:cubicBezTo>
                    <a:cubicBezTo>
                      <a:pt x="269436" y="1541103"/>
                      <a:pt x="268299" y="1544514"/>
                      <a:pt x="267163" y="1547925"/>
                    </a:cubicBezTo>
                    <a:cubicBezTo>
                      <a:pt x="262047" y="1560430"/>
                      <a:pt x="256931" y="1573504"/>
                      <a:pt x="253520" y="1586009"/>
                    </a:cubicBezTo>
                    <a:cubicBezTo>
                      <a:pt x="252952" y="1588852"/>
                      <a:pt x="251815" y="1591694"/>
                      <a:pt x="251246" y="1594536"/>
                    </a:cubicBezTo>
                    <a:cubicBezTo>
                      <a:pt x="248973" y="1601357"/>
                      <a:pt x="247268" y="1608178"/>
                      <a:pt x="245562" y="1616136"/>
                    </a:cubicBezTo>
                    <a:cubicBezTo>
                      <a:pt x="242152" y="1626368"/>
                      <a:pt x="240446" y="1635463"/>
                      <a:pt x="239309" y="1643989"/>
                    </a:cubicBezTo>
                    <a:cubicBezTo>
                      <a:pt x="238741" y="1646832"/>
                      <a:pt x="237604" y="1651379"/>
                      <a:pt x="237036" y="1655927"/>
                    </a:cubicBezTo>
                    <a:cubicBezTo>
                      <a:pt x="235899" y="1662748"/>
                      <a:pt x="235330" y="1667863"/>
                      <a:pt x="235330" y="1671274"/>
                    </a:cubicBezTo>
                    <a:cubicBezTo>
                      <a:pt x="234193" y="1679801"/>
                      <a:pt x="233625" y="1687759"/>
                      <a:pt x="233625" y="1695148"/>
                    </a:cubicBezTo>
                    <a:lnTo>
                      <a:pt x="231351" y="1805992"/>
                    </a:lnTo>
                    <a:cubicBezTo>
                      <a:pt x="230783" y="1819066"/>
                      <a:pt x="237036" y="1831003"/>
                      <a:pt x="246699" y="1839530"/>
                    </a:cubicBezTo>
                    <a:cubicBezTo>
                      <a:pt x="254088" y="1845214"/>
                      <a:pt x="263184" y="1848625"/>
                      <a:pt x="272847" y="1848625"/>
                    </a:cubicBezTo>
                    <a:cubicBezTo>
                      <a:pt x="276257" y="1848625"/>
                      <a:pt x="279100" y="1848056"/>
                      <a:pt x="282510" y="1847488"/>
                    </a:cubicBezTo>
                    <a:lnTo>
                      <a:pt x="352427" y="1831003"/>
                    </a:lnTo>
                    <a:lnTo>
                      <a:pt x="351859" y="1856583"/>
                    </a:lnTo>
                    <a:lnTo>
                      <a:pt x="744645" y="1764497"/>
                    </a:lnTo>
                    <a:lnTo>
                      <a:pt x="749761" y="1516092"/>
                    </a:lnTo>
                    <a:lnTo>
                      <a:pt x="975996" y="1462660"/>
                    </a:lnTo>
                    <a:lnTo>
                      <a:pt x="967470" y="1894099"/>
                    </a:lnTo>
                    <a:lnTo>
                      <a:pt x="715086" y="1953784"/>
                    </a:lnTo>
                    <a:lnTo>
                      <a:pt x="584347" y="1985048"/>
                    </a:lnTo>
                    <a:lnTo>
                      <a:pt x="0" y="2122040"/>
                    </a:lnTo>
                    <a:lnTo>
                      <a:pt x="6253" y="1794624"/>
                    </a:lnTo>
                    <a:cubicBezTo>
                      <a:pt x="8526" y="1664453"/>
                      <a:pt x="75601" y="1508134"/>
                      <a:pt x="206909" y="1325100"/>
                    </a:cubicBezTo>
                    <a:cubicBezTo>
                      <a:pt x="282510" y="1229035"/>
                      <a:pt x="358112" y="1132970"/>
                      <a:pt x="434850" y="1035768"/>
                    </a:cubicBezTo>
                    <a:cubicBezTo>
                      <a:pt x="479756" y="978357"/>
                      <a:pt x="525230" y="920945"/>
                      <a:pt x="570705" y="862965"/>
                    </a:cubicBezTo>
                    <a:cubicBezTo>
                      <a:pt x="579231" y="851596"/>
                      <a:pt x="587189" y="840796"/>
                      <a:pt x="595716" y="829996"/>
                    </a:cubicBezTo>
                    <a:cubicBezTo>
                      <a:pt x="709970" y="674814"/>
                      <a:pt x="768519" y="549759"/>
                      <a:pt x="770224" y="454263"/>
                    </a:cubicBezTo>
                    <a:cubicBezTo>
                      <a:pt x="771361" y="392872"/>
                      <a:pt x="756013" y="349672"/>
                      <a:pt x="724181" y="326366"/>
                    </a:cubicBezTo>
                    <a:cubicBezTo>
                      <a:pt x="714518" y="289418"/>
                      <a:pt x="695760" y="260996"/>
                      <a:pt x="667907" y="241101"/>
                    </a:cubicBezTo>
                    <a:cubicBezTo>
                      <a:pt x="667338" y="240533"/>
                      <a:pt x="665633" y="239396"/>
                      <a:pt x="664496" y="238828"/>
                    </a:cubicBezTo>
                    <a:cubicBezTo>
                      <a:pt x="658812" y="235417"/>
                      <a:pt x="651422" y="230869"/>
                      <a:pt x="642327" y="226890"/>
                    </a:cubicBezTo>
                    <a:cubicBezTo>
                      <a:pt x="634937" y="223480"/>
                      <a:pt x="626980" y="220638"/>
                      <a:pt x="619021" y="218364"/>
                    </a:cubicBezTo>
                    <a:cubicBezTo>
                      <a:pt x="618453" y="218364"/>
                      <a:pt x="617316" y="217796"/>
                      <a:pt x="616748" y="217796"/>
                    </a:cubicBezTo>
                    <a:cubicBezTo>
                      <a:pt x="609358" y="215522"/>
                      <a:pt x="601400" y="214385"/>
                      <a:pt x="593442" y="213817"/>
                    </a:cubicBezTo>
                    <a:cubicBezTo>
                      <a:pt x="584347" y="212680"/>
                      <a:pt x="575252" y="212111"/>
                      <a:pt x="566157" y="212111"/>
                    </a:cubicBezTo>
                    <a:cubicBezTo>
                      <a:pt x="553083" y="212111"/>
                      <a:pt x="540010" y="212680"/>
                      <a:pt x="525799" y="214953"/>
                    </a:cubicBezTo>
                    <a:cubicBezTo>
                      <a:pt x="510451" y="217227"/>
                      <a:pt x="497946" y="219501"/>
                      <a:pt x="483735" y="222343"/>
                    </a:cubicBezTo>
                    <a:lnTo>
                      <a:pt x="478050" y="224048"/>
                    </a:lnTo>
                    <a:cubicBezTo>
                      <a:pt x="471229" y="225754"/>
                      <a:pt x="464977" y="227459"/>
                      <a:pt x="458724" y="229733"/>
                    </a:cubicBezTo>
                    <a:cubicBezTo>
                      <a:pt x="451334" y="232006"/>
                      <a:pt x="443376" y="234280"/>
                      <a:pt x="435986" y="237122"/>
                    </a:cubicBezTo>
                    <a:cubicBezTo>
                      <a:pt x="428597" y="239964"/>
                      <a:pt x="419502" y="243375"/>
                      <a:pt x="410976" y="247354"/>
                    </a:cubicBezTo>
                    <a:cubicBezTo>
                      <a:pt x="406997" y="249059"/>
                      <a:pt x="403017" y="250765"/>
                      <a:pt x="399607" y="252470"/>
                    </a:cubicBezTo>
                    <a:cubicBezTo>
                      <a:pt x="396765" y="253607"/>
                      <a:pt x="393923" y="255312"/>
                      <a:pt x="391081" y="257017"/>
                    </a:cubicBezTo>
                    <a:cubicBezTo>
                      <a:pt x="384828" y="259859"/>
                      <a:pt x="378007" y="264407"/>
                      <a:pt x="370617" y="268954"/>
                    </a:cubicBezTo>
                    <a:cubicBezTo>
                      <a:pt x="360385" y="275207"/>
                      <a:pt x="351859" y="281460"/>
                      <a:pt x="343901" y="288849"/>
                    </a:cubicBezTo>
                    <a:cubicBezTo>
                      <a:pt x="340490" y="291123"/>
                      <a:pt x="336511" y="294534"/>
                      <a:pt x="333669" y="297376"/>
                    </a:cubicBezTo>
                    <a:cubicBezTo>
                      <a:pt x="331395" y="299650"/>
                      <a:pt x="328553" y="301923"/>
                      <a:pt x="325711" y="305334"/>
                    </a:cubicBezTo>
                    <a:cubicBezTo>
                      <a:pt x="317185" y="313860"/>
                      <a:pt x="309226" y="323524"/>
                      <a:pt x="300700" y="335461"/>
                    </a:cubicBezTo>
                    <a:cubicBezTo>
                      <a:pt x="296721" y="341145"/>
                      <a:pt x="292742" y="347398"/>
                      <a:pt x="288763" y="354219"/>
                    </a:cubicBezTo>
                    <a:lnTo>
                      <a:pt x="286489" y="358198"/>
                    </a:lnTo>
                    <a:cubicBezTo>
                      <a:pt x="284216" y="362177"/>
                      <a:pt x="281942" y="366156"/>
                      <a:pt x="279668" y="370135"/>
                    </a:cubicBezTo>
                    <a:cubicBezTo>
                      <a:pt x="279100" y="371272"/>
                      <a:pt x="279100" y="372409"/>
                      <a:pt x="277963" y="374114"/>
                    </a:cubicBezTo>
                    <a:lnTo>
                      <a:pt x="277394" y="376388"/>
                    </a:lnTo>
                    <a:cubicBezTo>
                      <a:pt x="276257" y="378662"/>
                      <a:pt x="275120" y="381504"/>
                      <a:pt x="273984" y="384346"/>
                    </a:cubicBezTo>
                    <a:cubicBezTo>
                      <a:pt x="271710" y="390599"/>
                      <a:pt x="268299" y="397988"/>
                      <a:pt x="266594" y="405946"/>
                    </a:cubicBezTo>
                    <a:cubicBezTo>
                      <a:pt x="264320" y="413904"/>
                      <a:pt x="262047" y="421862"/>
                      <a:pt x="260341" y="429252"/>
                    </a:cubicBezTo>
                    <a:cubicBezTo>
                      <a:pt x="259773" y="431526"/>
                      <a:pt x="259204" y="434368"/>
                      <a:pt x="258636" y="437778"/>
                    </a:cubicBezTo>
                    <a:cubicBezTo>
                      <a:pt x="258068" y="441757"/>
                      <a:pt x="256931" y="446305"/>
                      <a:pt x="256362" y="450852"/>
                    </a:cubicBezTo>
                    <a:cubicBezTo>
                      <a:pt x="254657" y="458810"/>
                      <a:pt x="254088" y="466200"/>
                      <a:pt x="254088" y="472453"/>
                    </a:cubicBezTo>
                    <a:cubicBezTo>
                      <a:pt x="253520" y="480411"/>
                      <a:pt x="252952" y="488369"/>
                      <a:pt x="252952" y="495758"/>
                    </a:cubicBezTo>
                    <a:lnTo>
                      <a:pt x="250678" y="593529"/>
                    </a:lnTo>
                    <a:lnTo>
                      <a:pt x="28422" y="645256"/>
                    </a:lnTo>
                    <a:lnTo>
                      <a:pt x="28990" y="627634"/>
                    </a:lnTo>
                    <a:cubicBezTo>
                      <a:pt x="31832" y="482116"/>
                      <a:pt x="85265" y="354219"/>
                      <a:pt x="189856" y="243375"/>
                    </a:cubicBezTo>
                    <a:cubicBezTo>
                      <a:pt x="294447" y="132531"/>
                      <a:pt x="424050" y="58635"/>
                      <a:pt x="579800" y="22255"/>
                    </a:cubicBezTo>
                    <a:cubicBezTo>
                      <a:pt x="611064" y="14866"/>
                      <a:pt x="640622" y="9750"/>
                      <a:pt x="669612" y="5771"/>
                    </a:cubicBezTo>
                    <a:cubicBezTo>
                      <a:pt x="703149" y="1792"/>
                      <a:pt x="735550" y="-482"/>
                      <a:pt x="766245" y="86"/>
                    </a:cubicBezTo>
                    <a:cubicBezTo>
                      <a:pt x="806035" y="7476"/>
                      <a:pt x="841846" y="20550"/>
                      <a:pt x="873678" y="39308"/>
                    </a:cubicBezTo>
                    <a:cubicBezTo>
                      <a:pt x="879363" y="42150"/>
                      <a:pt x="884479" y="45561"/>
                      <a:pt x="889026" y="48972"/>
                    </a:cubicBezTo>
                    <a:cubicBezTo>
                      <a:pt x="906648" y="60909"/>
                      <a:pt x="921995" y="75119"/>
                      <a:pt x="933932" y="89899"/>
                    </a:cubicBezTo>
                    <a:cubicBezTo>
                      <a:pt x="935069" y="91035"/>
                      <a:pt x="935069" y="91604"/>
                      <a:pt x="936206" y="92172"/>
                    </a:cubicBezTo>
                    <a:lnTo>
                      <a:pt x="937911" y="94446"/>
                    </a:lnTo>
                    <a:cubicBezTo>
                      <a:pt x="941322" y="98425"/>
                      <a:pt x="944164" y="102404"/>
                      <a:pt x="948143" y="107520"/>
                    </a:cubicBezTo>
                    <a:cubicBezTo>
                      <a:pt x="950417" y="110931"/>
                      <a:pt x="953259" y="114910"/>
                      <a:pt x="954396" y="117752"/>
                    </a:cubicBezTo>
                    <a:cubicBezTo>
                      <a:pt x="956101" y="121162"/>
                      <a:pt x="958375" y="124573"/>
                      <a:pt x="958943" y="126278"/>
                    </a:cubicBezTo>
                    <a:lnTo>
                      <a:pt x="961217" y="130826"/>
                    </a:lnTo>
                    <a:cubicBezTo>
                      <a:pt x="965764" y="139352"/>
                      <a:pt x="969743" y="147879"/>
                      <a:pt x="973154" y="156973"/>
                    </a:cubicBezTo>
                    <a:cubicBezTo>
                      <a:pt x="973723" y="157542"/>
                      <a:pt x="973723" y="158679"/>
                      <a:pt x="974291" y="159247"/>
                    </a:cubicBezTo>
                    <a:lnTo>
                      <a:pt x="976565" y="166637"/>
                    </a:lnTo>
                    <a:cubicBezTo>
                      <a:pt x="978270" y="170616"/>
                      <a:pt x="979407" y="175163"/>
                      <a:pt x="981112" y="180279"/>
                    </a:cubicBezTo>
                    <a:cubicBezTo>
                      <a:pt x="982817" y="185395"/>
                      <a:pt x="983954" y="190511"/>
                      <a:pt x="985659" y="196764"/>
                    </a:cubicBezTo>
                    <a:cubicBezTo>
                      <a:pt x="985659" y="197332"/>
                      <a:pt x="986228" y="199606"/>
                      <a:pt x="986228" y="200743"/>
                    </a:cubicBezTo>
                    <a:cubicBezTo>
                      <a:pt x="990775" y="220069"/>
                      <a:pt x="994186" y="241670"/>
                      <a:pt x="996460" y="265544"/>
                    </a:cubicBezTo>
                    <a:cubicBezTo>
                      <a:pt x="998165" y="285439"/>
                      <a:pt x="999302" y="302492"/>
                      <a:pt x="998733" y="319545"/>
                    </a:cubicBezTo>
                    <a:close/>
                  </a:path>
                </a:pathLst>
              </a:custGeom>
              <a:solidFill>
                <a:schemeClr val="bg1"/>
              </a:solidFill>
              <a:ln w="20894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grpSp>
            <p:nvGrpSpPr>
              <p:cNvPr id="130" name="图形 826"/>
              <p:cNvGrpSpPr/>
              <p:nvPr/>
            </p:nvGrpSpPr>
            <p:grpSpPr>
              <a:xfrm>
                <a:off x="3405156" y="1337448"/>
                <a:ext cx="771917" cy="1339059"/>
                <a:chOff x="6475665" y="939229"/>
                <a:chExt cx="1105397" cy="1917554"/>
              </a:xfrm>
              <a:grpFill/>
            </p:grpSpPr>
            <p:grpSp>
              <p:nvGrpSpPr>
                <p:cNvPr id="131" name="图形 826"/>
                <p:cNvGrpSpPr/>
                <p:nvPr/>
              </p:nvGrpSpPr>
              <p:grpSpPr>
                <a:xfrm>
                  <a:off x="6475665" y="939229"/>
                  <a:ext cx="1101988" cy="1532992"/>
                  <a:chOff x="6475665" y="939229"/>
                  <a:chExt cx="1101988" cy="1532992"/>
                </a:xfrm>
                <a:grpFill/>
              </p:grpSpPr>
              <p:sp>
                <p:nvSpPr>
                  <p:cNvPr id="145" name="任意多边形: 形状 144"/>
                  <p:cNvSpPr/>
                  <p:nvPr/>
                </p:nvSpPr>
                <p:spPr>
                  <a:xfrm>
                    <a:off x="7229696" y="939229"/>
                    <a:ext cx="279749" cy="187832"/>
                  </a:xfrm>
                  <a:custGeom>
                    <a:gdLst>
                      <a:gd name="connsiteX0" fmla="*/ 279723 w 279749"/>
                      <a:gd name="connsiteY0" fmla="*/ 187770 h 187832"/>
                      <a:gd name="connsiteX1" fmla="*/ 62014 w 279749"/>
                      <a:gd name="connsiteY1" fmla="*/ 34293 h 187832"/>
                      <a:gd name="connsiteX2" fmla="*/ 623 w 279749"/>
                      <a:gd name="connsiteY2" fmla="*/ 1324 h 187832"/>
                      <a:gd name="connsiteX3" fmla="*/ 54624 w 279749"/>
                      <a:gd name="connsiteY3" fmla="*/ 45093 h 187832"/>
                      <a:gd name="connsiteX4" fmla="*/ 279723 w 279749"/>
                      <a:gd name="connsiteY4" fmla="*/ 187770 h 187832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9749" h="187832">
                        <a:moveTo>
                          <a:pt x="279723" y="187770"/>
                        </a:moveTo>
                        <a:cubicBezTo>
                          <a:pt x="281996" y="184927"/>
                          <a:pt x="139320" y="86020"/>
                          <a:pt x="62014" y="34293"/>
                        </a:cubicBezTo>
                        <a:cubicBezTo>
                          <a:pt x="6307" y="-3223"/>
                          <a:pt x="2897" y="-1518"/>
                          <a:pt x="623" y="1324"/>
                        </a:cubicBezTo>
                        <a:cubicBezTo>
                          <a:pt x="-1651" y="4166"/>
                          <a:pt x="-514" y="8145"/>
                          <a:pt x="54624" y="45093"/>
                        </a:cubicBezTo>
                        <a:cubicBezTo>
                          <a:pt x="131931" y="96821"/>
                          <a:pt x="278017" y="190612"/>
                          <a:pt x="279723" y="187770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46" name="任意多边形: 形状 145"/>
                  <p:cNvSpPr/>
                  <p:nvPr/>
                </p:nvSpPr>
                <p:spPr>
                  <a:xfrm>
                    <a:off x="7239422" y="1020665"/>
                    <a:ext cx="325157" cy="217255"/>
                  </a:xfrm>
                  <a:custGeom>
                    <a:gdLst>
                      <a:gd name="connsiteX0" fmla="*/ 325134 w 325157"/>
                      <a:gd name="connsiteY0" fmla="*/ 217178 h 217255"/>
                      <a:gd name="connsiteX1" fmla="*/ 71046 w 325157"/>
                      <a:gd name="connsiteY1" fmla="*/ 40396 h 217255"/>
                      <a:gd name="connsiteX2" fmla="*/ 560 w 325157"/>
                      <a:gd name="connsiteY2" fmla="*/ 1174 h 217255"/>
                      <a:gd name="connsiteX3" fmla="*/ 64225 w 325157"/>
                      <a:gd name="connsiteY3" fmla="*/ 51196 h 217255"/>
                      <a:gd name="connsiteX4" fmla="*/ 325134 w 325157"/>
                      <a:gd name="connsiteY4" fmla="*/ 217178 h 21725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5157" h="217255">
                        <a:moveTo>
                          <a:pt x="325134" y="217178"/>
                        </a:moveTo>
                        <a:cubicBezTo>
                          <a:pt x="327408" y="214336"/>
                          <a:pt x="160858" y="100081"/>
                          <a:pt x="71046" y="40396"/>
                        </a:cubicBezTo>
                        <a:cubicBezTo>
                          <a:pt x="5676" y="-2805"/>
                          <a:pt x="2266" y="-1668"/>
                          <a:pt x="560" y="1174"/>
                        </a:cubicBezTo>
                        <a:cubicBezTo>
                          <a:pt x="-1713" y="4016"/>
                          <a:pt x="-8" y="8564"/>
                          <a:pt x="64225" y="51196"/>
                        </a:cubicBezTo>
                        <a:cubicBezTo>
                          <a:pt x="153469" y="110882"/>
                          <a:pt x="322861" y="220589"/>
                          <a:pt x="325134" y="217178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47" name="任意多边形: 形状 146"/>
                  <p:cNvSpPr/>
                  <p:nvPr/>
                </p:nvSpPr>
                <p:spPr>
                  <a:xfrm>
                    <a:off x="7238860" y="1093448"/>
                    <a:ext cx="338792" cy="228006"/>
                  </a:xfrm>
                  <a:custGeom>
                    <a:gdLst>
                      <a:gd name="connsiteX0" fmla="*/ 338771 w 338792"/>
                      <a:gd name="connsiteY0" fmla="*/ 227955 h 228006"/>
                      <a:gd name="connsiteX1" fmla="*/ 73882 w 338792"/>
                      <a:gd name="connsiteY1" fmla="*/ 42646 h 228006"/>
                      <a:gd name="connsiteX2" fmla="*/ 554 w 338792"/>
                      <a:gd name="connsiteY2" fmla="*/ 1150 h 228006"/>
                      <a:gd name="connsiteX3" fmla="*/ 66492 w 338792"/>
                      <a:gd name="connsiteY3" fmla="*/ 53446 h 228006"/>
                      <a:gd name="connsiteX4" fmla="*/ 338771 w 338792"/>
                      <a:gd name="connsiteY4" fmla="*/ 227955 h 228006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8792" h="228006">
                        <a:moveTo>
                          <a:pt x="338771" y="227955"/>
                        </a:moveTo>
                        <a:cubicBezTo>
                          <a:pt x="341044" y="225112"/>
                          <a:pt x="167104" y="105173"/>
                          <a:pt x="73882" y="42646"/>
                        </a:cubicBezTo>
                        <a:cubicBezTo>
                          <a:pt x="6239" y="-2829"/>
                          <a:pt x="2259" y="-1692"/>
                          <a:pt x="554" y="1150"/>
                        </a:cubicBezTo>
                        <a:cubicBezTo>
                          <a:pt x="-1720" y="3993"/>
                          <a:pt x="-14" y="8540"/>
                          <a:pt x="66492" y="53446"/>
                        </a:cubicBezTo>
                        <a:cubicBezTo>
                          <a:pt x="160283" y="115974"/>
                          <a:pt x="337065" y="230797"/>
                          <a:pt x="338771" y="227955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48" name="任意多边形: 形状 147"/>
                  <p:cNvSpPr/>
                  <p:nvPr/>
                </p:nvSpPr>
                <p:spPr>
                  <a:xfrm>
                    <a:off x="7230340" y="1163945"/>
                    <a:ext cx="347312" cy="233699"/>
                  </a:xfrm>
                  <a:custGeom>
                    <a:gdLst>
                      <a:gd name="connsiteX0" fmla="*/ 347291 w 347312"/>
                      <a:gd name="connsiteY0" fmla="*/ 233628 h 233699"/>
                      <a:gd name="connsiteX1" fmla="*/ 75581 w 347312"/>
                      <a:gd name="connsiteY1" fmla="*/ 43771 h 233699"/>
                      <a:gd name="connsiteX2" fmla="*/ 548 w 347312"/>
                      <a:gd name="connsiteY2" fmla="*/ 1139 h 233699"/>
                      <a:gd name="connsiteX3" fmla="*/ 68760 w 347312"/>
                      <a:gd name="connsiteY3" fmla="*/ 54572 h 233699"/>
                      <a:gd name="connsiteX4" fmla="*/ 347291 w 347312"/>
                      <a:gd name="connsiteY4" fmla="*/ 233628 h 233699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47312" h="233699">
                        <a:moveTo>
                          <a:pt x="347291" y="233628"/>
                        </a:moveTo>
                        <a:cubicBezTo>
                          <a:pt x="349565" y="230785"/>
                          <a:pt x="171078" y="108004"/>
                          <a:pt x="75581" y="43771"/>
                        </a:cubicBezTo>
                        <a:cubicBezTo>
                          <a:pt x="6233" y="-2840"/>
                          <a:pt x="2253" y="-1703"/>
                          <a:pt x="548" y="1139"/>
                        </a:cubicBezTo>
                        <a:cubicBezTo>
                          <a:pt x="-1726" y="3981"/>
                          <a:pt x="-20" y="8529"/>
                          <a:pt x="68760" y="54572"/>
                        </a:cubicBezTo>
                        <a:cubicBezTo>
                          <a:pt x="164256" y="118804"/>
                          <a:pt x="345586" y="237038"/>
                          <a:pt x="347291" y="233628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49" name="任意多边形: 形状 148"/>
                  <p:cNvSpPr/>
                  <p:nvPr/>
                </p:nvSpPr>
                <p:spPr>
                  <a:xfrm>
                    <a:off x="7213290" y="1223977"/>
                    <a:ext cx="354130" cy="237898"/>
                  </a:xfrm>
                  <a:custGeom>
                    <a:gdLst>
                      <a:gd name="connsiteX0" fmla="*/ 354109 w 354130"/>
                      <a:gd name="connsiteY0" fmla="*/ 237828 h 237898"/>
                      <a:gd name="connsiteX1" fmla="*/ 77284 w 354130"/>
                      <a:gd name="connsiteY1" fmla="*/ 44561 h 237898"/>
                      <a:gd name="connsiteX2" fmla="*/ 545 w 354130"/>
                      <a:gd name="connsiteY2" fmla="*/ 1360 h 237898"/>
                      <a:gd name="connsiteX3" fmla="*/ 69894 w 354130"/>
                      <a:gd name="connsiteY3" fmla="*/ 55361 h 237898"/>
                      <a:gd name="connsiteX4" fmla="*/ 354109 w 354130"/>
                      <a:gd name="connsiteY4" fmla="*/ 237828 h 237898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4130" h="237898">
                        <a:moveTo>
                          <a:pt x="354109" y="237828"/>
                        </a:moveTo>
                        <a:cubicBezTo>
                          <a:pt x="356383" y="234985"/>
                          <a:pt x="175053" y="109930"/>
                          <a:pt x="77284" y="44561"/>
                        </a:cubicBezTo>
                        <a:cubicBezTo>
                          <a:pt x="6230" y="-2619"/>
                          <a:pt x="2819" y="-2050"/>
                          <a:pt x="545" y="1360"/>
                        </a:cubicBezTo>
                        <a:cubicBezTo>
                          <a:pt x="-1728" y="4202"/>
                          <a:pt x="-23" y="8750"/>
                          <a:pt x="69894" y="55361"/>
                        </a:cubicBezTo>
                        <a:cubicBezTo>
                          <a:pt x="167664" y="121299"/>
                          <a:pt x="351836" y="241238"/>
                          <a:pt x="354109" y="237828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50" name="任意多边形: 形状 149"/>
                  <p:cNvSpPr/>
                  <p:nvPr/>
                </p:nvSpPr>
                <p:spPr>
                  <a:xfrm>
                    <a:off x="7191291" y="1280186"/>
                    <a:ext cx="359635" cy="238511"/>
                  </a:xfrm>
                  <a:custGeom>
                    <a:gdLst>
                      <a:gd name="connsiteX0" fmla="*/ 359624 w 359635"/>
                      <a:gd name="connsiteY0" fmla="*/ 238462 h 238511"/>
                      <a:gd name="connsiteX1" fmla="*/ 78251 w 359635"/>
                      <a:gd name="connsiteY1" fmla="*/ 44627 h 238511"/>
                      <a:gd name="connsiteX2" fmla="*/ 375 w 359635"/>
                      <a:gd name="connsiteY2" fmla="*/ 1426 h 238511"/>
                      <a:gd name="connsiteX3" fmla="*/ 70861 w 359635"/>
                      <a:gd name="connsiteY3" fmla="*/ 55995 h 238511"/>
                      <a:gd name="connsiteX4" fmla="*/ 359624 w 359635"/>
                      <a:gd name="connsiteY4" fmla="*/ 238462 h 238511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9635" h="238511">
                        <a:moveTo>
                          <a:pt x="359624" y="238462"/>
                        </a:moveTo>
                        <a:cubicBezTo>
                          <a:pt x="361329" y="235620"/>
                          <a:pt x="177726" y="110565"/>
                          <a:pt x="78251" y="44627"/>
                        </a:cubicBezTo>
                        <a:cubicBezTo>
                          <a:pt x="6060" y="-3122"/>
                          <a:pt x="2649" y="-1985"/>
                          <a:pt x="375" y="1426"/>
                        </a:cubicBezTo>
                        <a:cubicBezTo>
                          <a:pt x="-1330" y="4268"/>
                          <a:pt x="-193" y="8816"/>
                          <a:pt x="70861" y="55995"/>
                        </a:cubicBezTo>
                        <a:cubicBezTo>
                          <a:pt x="170336" y="121365"/>
                          <a:pt x="357350" y="241304"/>
                          <a:pt x="359624" y="238462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51" name="任意多边形: 形状 150"/>
                  <p:cNvSpPr/>
                  <p:nvPr/>
                </p:nvSpPr>
                <p:spPr>
                  <a:xfrm>
                    <a:off x="7167249" y="1343585"/>
                    <a:ext cx="358674" cy="241618"/>
                  </a:xfrm>
                  <a:custGeom>
                    <a:gdLst>
                      <a:gd name="connsiteX0" fmla="*/ 358654 w 358674"/>
                      <a:gd name="connsiteY0" fmla="*/ 241569 h 241618"/>
                      <a:gd name="connsiteX1" fmla="*/ 77849 w 358674"/>
                      <a:gd name="connsiteY1" fmla="*/ 45460 h 241618"/>
                      <a:gd name="connsiteX2" fmla="*/ 542 w 358674"/>
                      <a:gd name="connsiteY2" fmla="*/ 1123 h 241618"/>
                      <a:gd name="connsiteX3" fmla="*/ 71028 w 358674"/>
                      <a:gd name="connsiteY3" fmla="*/ 56261 h 241618"/>
                      <a:gd name="connsiteX4" fmla="*/ 358654 w 358674"/>
                      <a:gd name="connsiteY4" fmla="*/ 241569 h 241618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8674" h="241618">
                        <a:moveTo>
                          <a:pt x="358654" y="241569"/>
                        </a:moveTo>
                        <a:cubicBezTo>
                          <a:pt x="360928" y="238727"/>
                          <a:pt x="176756" y="111967"/>
                          <a:pt x="77849" y="45460"/>
                        </a:cubicBezTo>
                        <a:cubicBezTo>
                          <a:pt x="6227" y="-2856"/>
                          <a:pt x="2248" y="-1719"/>
                          <a:pt x="542" y="1123"/>
                        </a:cubicBezTo>
                        <a:cubicBezTo>
                          <a:pt x="-1731" y="3965"/>
                          <a:pt x="-26" y="8512"/>
                          <a:pt x="71028" y="56261"/>
                        </a:cubicBezTo>
                        <a:cubicBezTo>
                          <a:pt x="169935" y="122767"/>
                          <a:pt x="356949" y="244411"/>
                          <a:pt x="358654" y="241569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52" name="任意多边形: 形状 151"/>
                  <p:cNvSpPr/>
                  <p:nvPr/>
                </p:nvSpPr>
                <p:spPr>
                  <a:xfrm>
                    <a:off x="7140534" y="1396455"/>
                    <a:ext cx="363220" cy="244454"/>
                  </a:xfrm>
                  <a:custGeom>
                    <a:gdLst>
                      <a:gd name="connsiteX0" fmla="*/ 363200 w 363220"/>
                      <a:gd name="connsiteY0" fmla="*/ 244406 h 244454"/>
                      <a:gd name="connsiteX1" fmla="*/ 78985 w 363220"/>
                      <a:gd name="connsiteY1" fmla="*/ 46024 h 244454"/>
                      <a:gd name="connsiteX2" fmla="*/ 541 w 363220"/>
                      <a:gd name="connsiteY2" fmla="*/ 1117 h 244454"/>
                      <a:gd name="connsiteX3" fmla="*/ 71595 w 363220"/>
                      <a:gd name="connsiteY3" fmla="*/ 56824 h 244454"/>
                      <a:gd name="connsiteX4" fmla="*/ 363200 w 363220"/>
                      <a:gd name="connsiteY4" fmla="*/ 244406 h 244454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3220" h="244454">
                        <a:moveTo>
                          <a:pt x="363200" y="244406"/>
                        </a:moveTo>
                        <a:cubicBezTo>
                          <a:pt x="365474" y="241564"/>
                          <a:pt x="179029" y="113098"/>
                          <a:pt x="78985" y="46024"/>
                        </a:cubicBezTo>
                        <a:cubicBezTo>
                          <a:pt x="6225" y="-2862"/>
                          <a:pt x="2247" y="-1725"/>
                          <a:pt x="541" y="1117"/>
                        </a:cubicBezTo>
                        <a:cubicBezTo>
                          <a:pt x="-1733" y="3960"/>
                          <a:pt x="-27" y="8507"/>
                          <a:pt x="71595" y="56824"/>
                        </a:cubicBezTo>
                        <a:cubicBezTo>
                          <a:pt x="171639" y="123899"/>
                          <a:pt x="360927" y="247248"/>
                          <a:pt x="363200" y="244406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53" name="任意多边形: 形状 152"/>
                  <p:cNvSpPr/>
                  <p:nvPr/>
                </p:nvSpPr>
                <p:spPr>
                  <a:xfrm>
                    <a:off x="7110406" y="1453292"/>
                    <a:ext cx="359811" cy="241617"/>
                  </a:xfrm>
                  <a:custGeom>
                    <a:gdLst>
                      <a:gd name="connsiteX0" fmla="*/ 359791 w 359811"/>
                      <a:gd name="connsiteY0" fmla="*/ 241569 h 241617"/>
                      <a:gd name="connsiteX1" fmla="*/ 78418 w 359811"/>
                      <a:gd name="connsiteY1" fmla="*/ 45460 h 241617"/>
                      <a:gd name="connsiteX2" fmla="*/ 542 w 359811"/>
                      <a:gd name="connsiteY2" fmla="*/ 1123 h 241617"/>
                      <a:gd name="connsiteX3" fmla="*/ 71028 w 359811"/>
                      <a:gd name="connsiteY3" fmla="*/ 56261 h 241617"/>
                      <a:gd name="connsiteX4" fmla="*/ 359791 w 359811"/>
                      <a:gd name="connsiteY4" fmla="*/ 241569 h 241617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9811" h="241617">
                        <a:moveTo>
                          <a:pt x="359791" y="241569"/>
                        </a:moveTo>
                        <a:cubicBezTo>
                          <a:pt x="362065" y="238727"/>
                          <a:pt x="177325" y="111398"/>
                          <a:pt x="78418" y="45460"/>
                        </a:cubicBezTo>
                        <a:cubicBezTo>
                          <a:pt x="6227" y="-2856"/>
                          <a:pt x="2816" y="-1719"/>
                          <a:pt x="542" y="1123"/>
                        </a:cubicBezTo>
                        <a:cubicBezTo>
                          <a:pt x="-1731" y="3965"/>
                          <a:pt x="-26" y="8512"/>
                          <a:pt x="71028" y="56261"/>
                        </a:cubicBezTo>
                        <a:cubicBezTo>
                          <a:pt x="169935" y="122199"/>
                          <a:pt x="357517" y="244411"/>
                          <a:pt x="359791" y="241569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54" name="任意多边形: 形状 153"/>
                  <p:cNvSpPr/>
                  <p:nvPr/>
                </p:nvSpPr>
                <p:spPr>
                  <a:xfrm>
                    <a:off x="7079711" y="1505860"/>
                    <a:ext cx="358106" cy="240777"/>
                  </a:xfrm>
                  <a:custGeom>
                    <a:gdLst>
                      <a:gd name="connsiteX0" fmla="*/ 358086 w 358106"/>
                      <a:gd name="connsiteY0" fmla="*/ 240729 h 240777"/>
                      <a:gd name="connsiteX1" fmla="*/ 77849 w 358106"/>
                      <a:gd name="connsiteY1" fmla="*/ 45189 h 240777"/>
                      <a:gd name="connsiteX2" fmla="*/ 543 w 358106"/>
                      <a:gd name="connsiteY2" fmla="*/ 1419 h 240777"/>
                      <a:gd name="connsiteX3" fmla="*/ 71028 w 358106"/>
                      <a:gd name="connsiteY3" fmla="*/ 56557 h 240777"/>
                      <a:gd name="connsiteX4" fmla="*/ 358086 w 358106"/>
                      <a:gd name="connsiteY4" fmla="*/ 240729 h 240777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8106" h="240777">
                        <a:moveTo>
                          <a:pt x="358086" y="240729"/>
                        </a:moveTo>
                        <a:cubicBezTo>
                          <a:pt x="360359" y="237887"/>
                          <a:pt x="176188" y="111127"/>
                          <a:pt x="77849" y="45189"/>
                        </a:cubicBezTo>
                        <a:cubicBezTo>
                          <a:pt x="6227" y="-3128"/>
                          <a:pt x="2248" y="-1991"/>
                          <a:pt x="543" y="1419"/>
                        </a:cubicBezTo>
                        <a:cubicBezTo>
                          <a:pt x="-1731" y="4262"/>
                          <a:pt x="-26" y="8809"/>
                          <a:pt x="71028" y="56557"/>
                        </a:cubicBezTo>
                        <a:cubicBezTo>
                          <a:pt x="169366" y="121927"/>
                          <a:pt x="355812" y="243571"/>
                          <a:pt x="358086" y="240729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55" name="任意多边形: 形状 154"/>
                  <p:cNvSpPr/>
                  <p:nvPr/>
                </p:nvSpPr>
                <p:spPr>
                  <a:xfrm>
                    <a:off x="7046741" y="1556516"/>
                    <a:ext cx="358108" cy="240733"/>
                  </a:xfrm>
                  <a:custGeom>
                    <a:gdLst>
                      <a:gd name="connsiteX0" fmla="*/ 358087 w 358108"/>
                      <a:gd name="connsiteY0" fmla="*/ 240664 h 240733"/>
                      <a:gd name="connsiteX1" fmla="*/ 77851 w 358108"/>
                      <a:gd name="connsiteY1" fmla="*/ 45123 h 240733"/>
                      <a:gd name="connsiteX2" fmla="*/ 544 w 358108"/>
                      <a:gd name="connsiteY2" fmla="*/ 1354 h 240733"/>
                      <a:gd name="connsiteX3" fmla="*/ 70461 w 358108"/>
                      <a:gd name="connsiteY3" fmla="*/ 55924 h 240733"/>
                      <a:gd name="connsiteX4" fmla="*/ 358087 w 358108"/>
                      <a:gd name="connsiteY4" fmla="*/ 240664 h 240733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8108" h="240733">
                        <a:moveTo>
                          <a:pt x="358087" y="240664"/>
                        </a:moveTo>
                        <a:cubicBezTo>
                          <a:pt x="360361" y="237822"/>
                          <a:pt x="176757" y="111061"/>
                          <a:pt x="77851" y="45123"/>
                        </a:cubicBezTo>
                        <a:cubicBezTo>
                          <a:pt x="6228" y="-2625"/>
                          <a:pt x="2249" y="-2056"/>
                          <a:pt x="544" y="1354"/>
                        </a:cubicBezTo>
                        <a:cubicBezTo>
                          <a:pt x="-1730" y="4196"/>
                          <a:pt x="-24" y="8744"/>
                          <a:pt x="70461" y="55924"/>
                        </a:cubicBezTo>
                        <a:cubicBezTo>
                          <a:pt x="169368" y="122430"/>
                          <a:pt x="356382" y="244074"/>
                          <a:pt x="358087" y="240664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56" name="任意多边形: 形状 155"/>
                  <p:cNvSpPr/>
                  <p:nvPr/>
                </p:nvSpPr>
                <p:spPr>
                  <a:xfrm>
                    <a:off x="7010929" y="1605969"/>
                    <a:ext cx="358108" cy="240733"/>
                  </a:xfrm>
                  <a:custGeom>
                    <a:gdLst>
                      <a:gd name="connsiteX0" fmla="*/ 358087 w 358108"/>
                      <a:gd name="connsiteY0" fmla="*/ 240664 h 240733"/>
                      <a:gd name="connsiteX1" fmla="*/ 77851 w 358108"/>
                      <a:gd name="connsiteY1" fmla="*/ 45123 h 240733"/>
                      <a:gd name="connsiteX2" fmla="*/ 544 w 358108"/>
                      <a:gd name="connsiteY2" fmla="*/ 1354 h 240733"/>
                      <a:gd name="connsiteX3" fmla="*/ 70461 w 358108"/>
                      <a:gd name="connsiteY3" fmla="*/ 56492 h 240733"/>
                      <a:gd name="connsiteX4" fmla="*/ 358087 w 358108"/>
                      <a:gd name="connsiteY4" fmla="*/ 240664 h 240733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8108" h="240733">
                        <a:moveTo>
                          <a:pt x="358087" y="240664"/>
                        </a:moveTo>
                        <a:cubicBezTo>
                          <a:pt x="360361" y="237822"/>
                          <a:pt x="176757" y="111061"/>
                          <a:pt x="77851" y="45123"/>
                        </a:cubicBezTo>
                        <a:cubicBezTo>
                          <a:pt x="6228" y="-2625"/>
                          <a:pt x="2249" y="-2056"/>
                          <a:pt x="544" y="1354"/>
                        </a:cubicBezTo>
                        <a:cubicBezTo>
                          <a:pt x="-1730" y="4196"/>
                          <a:pt x="-24" y="8744"/>
                          <a:pt x="70461" y="56492"/>
                        </a:cubicBezTo>
                        <a:cubicBezTo>
                          <a:pt x="169368" y="122430"/>
                          <a:pt x="356382" y="244074"/>
                          <a:pt x="358087" y="240664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57" name="任意多边形: 形状 156"/>
                  <p:cNvSpPr/>
                  <p:nvPr/>
                </p:nvSpPr>
                <p:spPr>
                  <a:xfrm>
                    <a:off x="6973416" y="1657134"/>
                    <a:ext cx="362083" cy="242980"/>
                  </a:xfrm>
                  <a:custGeom>
                    <a:gdLst>
                      <a:gd name="connsiteX0" fmla="*/ 362063 w 362083"/>
                      <a:gd name="connsiteY0" fmla="*/ 242932 h 242980"/>
                      <a:gd name="connsiteX1" fmla="*/ 78985 w 362083"/>
                      <a:gd name="connsiteY1" fmla="*/ 45686 h 242980"/>
                      <a:gd name="connsiteX2" fmla="*/ 541 w 362083"/>
                      <a:gd name="connsiteY2" fmla="*/ 1348 h 242980"/>
                      <a:gd name="connsiteX3" fmla="*/ 71595 w 362083"/>
                      <a:gd name="connsiteY3" fmla="*/ 56486 h 242980"/>
                      <a:gd name="connsiteX4" fmla="*/ 362063 w 362083"/>
                      <a:gd name="connsiteY4" fmla="*/ 242932 h 242980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2083" h="242980">
                        <a:moveTo>
                          <a:pt x="362063" y="242932"/>
                        </a:moveTo>
                        <a:cubicBezTo>
                          <a:pt x="364337" y="240089"/>
                          <a:pt x="178460" y="112192"/>
                          <a:pt x="78985" y="45686"/>
                        </a:cubicBezTo>
                        <a:cubicBezTo>
                          <a:pt x="6794" y="-2631"/>
                          <a:pt x="2815" y="-2062"/>
                          <a:pt x="541" y="1348"/>
                        </a:cubicBezTo>
                        <a:cubicBezTo>
                          <a:pt x="-1733" y="4190"/>
                          <a:pt x="-28" y="8738"/>
                          <a:pt x="71595" y="56486"/>
                        </a:cubicBezTo>
                        <a:cubicBezTo>
                          <a:pt x="171639" y="122993"/>
                          <a:pt x="360358" y="245774"/>
                          <a:pt x="362063" y="242932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58" name="任意多边形: 形状 157"/>
                  <p:cNvSpPr/>
                  <p:nvPr/>
                </p:nvSpPr>
                <p:spPr>
                  <a:xfrm>
                    <a:off x="6929647" y="1707724"/>
                    <a:ext cx="362083" cy="242980"/>
                  </a:xfrm>
                  <a:custGeom>
                    <a:gdLst>
                      <a:gd name="connsiteX0" fmla="*/ 362063 w 362083"/>
                      <a:gd name="connsiteY0" fmla="*/ 242932 h 242980"/>
                      <a:gd name="connsiteX1" fmla="*/ 78985 w 362083"/>
                      <a:gd name="connsiteY1" fmla="*/ 45686 h 242980"/>
                      <a:gd name="connsiteX2" fmla="*/ 541 w 362083"/>
                      <a:gd name="connsiteY2" fmla="*/ 1348 h 242980"/>
                      <a:gd name="connsiteX3" fmla="*/ 71595 w 362083"/>
                      <a:gd name="connsiteY3" fmla="*/ 56486 h 242980"/>
                      <a:gd name="connsiteX4" fmla="*/ 362063 w 362083"/>
                      <a:gd name="connsiteY4" fmla="*/ 242932 h 242980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2083" h="242980">
                        <a:moveTo>
                          <a:pt x="362063" y="242932"/>
                        </a:moveTo>
                        <a:cubicBezTo>
                          <a:pt x="364337" y="240089"/>
                          <a:pt x="178460" y="112192"/>
                          <a:pt x="78985" y="45686"/>
                        </a:cubicBezTo>
                        <a:cubicBezTo>
                          <a:pt x="6794" y="-2631"/>
                          <a:pt x="2815" y="-2062"/>
                          <a:pt x="541" y="1348"/>
                        </a:cubicBezTo>
                        <a:cubicBezTo>
                          <a:pt x="-1733" y="4190"/>
                          <a:pt x="-27" y="8738"/>
                          <a:pt x="71595" y="56486"/>
                        </a:cubicBezTo>
                        <a:cubicBezTo>
                          <a:pt x="171070" y="122993"/>
                          <a:pt x="359790" y="245774"/>
                          <a:pt x="362063" y="242932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59" name="任意多边形: 形状 158"/>
                  <p:cNvSpPr/>
                  <p:nvPr/>
                </p:nvSpPr>
                <p:spPr>
                  <a:xfrm>
                    <a:off x="6898383" y="1750925"/>
                    <a:ext cx="362083" cy="242980"/>
                  </a:xfrm>
                  <a:custGeom>
                    <a:gdLst>
                      <a:gd name="connsiteX0" fmla="*/ 362063 w 362083"/>
                      <a:gd name="connsiteY0" fmla="*/ 242932 h 242980"/>
                      <a:gd name="connsiteX1" fmla="*/ 78985 w 362083"/>
                      <a:gd name="connsiteY1" fmla="*/ 45686 h 242980"/>
                      <a:gd name="connsiteX2" fmla="*/ 541 w 362083"/>
                      <a:gd name="connsiteY2" fmla="*/ 1348 h 242980"/>
                      <a:gd name="connsiteX3" fmla="*/ 71595 w 362083"/>
                      <a:gd name="connsiteY3" fmla="*/ 56486 h 242980"/>
                      <a:gd name="connsiteX4" fmla="*/ 362063 w 362083"/>
                      <a:gd name="connsiteY4" fmla="*/ 242932 h 242980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2083" h="242980">
                        <a:moveTo>
                          <a:pt x="362063" y="242932"/>
                        </a:moveTo>
                        <a:cubicBezTo>
                          <a:pt x="364337" y="240089"/>
                          <a:pt x="178460" y="112192"/>
                          <a:pt x="78985" y="45686"/>
                        </a:cubicBezTo>
                        <a:cubicBezTo>
                          <a:pt x="6794" y="-2631"/>
                          <a:pt x="2815" y="-2062"/>
                          <a:pt x="541" y="1348"/>
                        </a:cubicBezTo>
                        <a:cubicBezTo>
                          <a:pt x="-1733" y="4190"/>
                          <a:pt x="-27" y="8738"/>
                          <a:pt x="71595" y="56486"/>
                        </a:cubicBezTo>
                        <a:cubicBezTo>
                          <a:pt x="171639" y="122993"/>
                          <a:pt x="359790" y="245774"/>
                          <a:pt x="362063" y="242932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60" name="任意多边形: 形状 159"/>
                  <p:cNvSpPr/>
                  <p:nvPr/>
                </p:nvSpPr>
                <p:spPr>
                  <a:xfrm>
                    <a:off x="6856887" y="1800378"/>
                    <a:ext cx="362083" cy="242980"/>
                  </a:xfrm>
                  <a:custGeom>
                    <a:gdLst>
                      <a:gd name="connsiteX0" fmla="*/ 362063 w 362083"/>
                      <a:gd name="connsiteY0" fmla="*/ 242932 h 242980"/>
                      <a:gd name="connsiteX1" fmla="*/ 78985 w 362083"/>
                      <a:gd name="connsiteY1" fmla="*/ 45686 h 242980"/>
                      <a:gd name="connsiteX2" fmla="*/ 541 w 362083"/>
                      <a:gd name="connsiteY2" fmla="*/ 1348 h 242980"/>
                      <a:gd name="connsiteX3" fmla="*/ 71595 w 362083"/>
                      <a:gd name="connsiteY3" fmla="*/ 56486 h 242980"/>
                      <a:gd name="connsiteX4" fmla="*/ 362063 w 362083"/>
                      <a:gd name="connsiteY4" fmla="*/ 242932 h 242980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2083" h="242980">
                        <a:moveTo>
                          <a:pt x="362063" y="242932"/>
                        </a:moveTo>
                        <a:cubicBezTo>
                          <a:pt x="364337" y="240089"/>
                          <a:pt x="178460" y="112192"/>
                          <a:pt x="78985" y="45686"/>
                        </a:cubicBezTo>
                        <a:cubicBezTo>
                          <a:pt x="6794" y="-2631"/>
                          <a:pt x="2815" y="-2062"/>
                          <a:pt x="541" y="1348"/>
                        </a:cubicBezTo>
                        <a:cubicBezTo>
                          <a:pt x="-1733" y="4190"/>
                          <a:pt x="-28" y="8738"/>
                          <a:pt x="71595" y="56486"/>
                        </a:cubicBezTo>
                        <a:cubicBezTo>
                          <a:pt x="171639" y="122993"/>
                          <a:pt x="359790" y="245774"/>
                          <a:pt x="362063" y="242932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61" name="任意多边形: 形状 160"/>
                  <p:cNvSpPr/>
                  <p:nvPr/>
                </p:nvSpPr>
                <p:spPr>
                  <a:xfrm>
                    <a:off x="6824644" y="1851723"/>
                    <a:ext cx="338044" cy="223494"/>
                  </a:xfrm>
                  <a:custGeom>
                    <a:gdLst>
                      <a:gd name="connsiteX0" fmla="*/ 338032 w 338044"/>
                      <a:gd name="connsiteY0" fmla="*/ 223419 h 223494"/>
                      <a:gd name="connsiteX1" fmla="*/ 73712 w 338044"/>
                      <a:gd name="connsiteY1" fmla="*/ 41521 h 223494"/>
                      <a:gd name="connsiteX2" fmla="*/ 384 w 338044"/>
                      <a:gd name="connsiteY2" fmla="*/ 1162 h 223494"/>
                      <a:gd name="connsiteX3" fmla="*/ 66322 w 338044"/>
                      <a:gd name="connsiteY3" fmla="*/ 52321 h 223494"/>
                      <a:gd name="connsiteX4" fmla="*/ 338032 w 338044"/>
                      <a:gd name="connsiteY4" fmla="*/ 223419 h 223494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8044" h="223494">
                        <a:moveTo>
                          <a:pt x="338032" y="223419"/>
                        </a:moveTo>
                        <a:cubicBezTo>
                          <a:pt x="339738" y="220577"/>
                          <a:pt x="166934" y="102911"/>
                          <a:pt x="73712" y="41521"/>
                        </a:cubicBezTo>
                        <a:cubicBezTo>
                          <a:pt x="6068" y="-2817"/>
                          <a:pt x="2658" y="-1680"/>
                          <a:pt x="384" y="1162"/>
                        </a:cubicBezTo>
                        <a:cubicBezTo>
                          <a:pt x="-1321" y="4004"/>
                          <a:pt x="-184" y="8552"/>
                          <a:pt x="66322" y="52321"/>
                        </a:cubicBezTo>
                        <a:cubicBezTo>
                          <a:pt x="159545" y="114280"/>
                          <a:pt x="335759" y="226829"/>
                          <a:pt x="338032" y="223419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62" name="任意多边形: 形状 161"/>
                  <p:cNvSpPr/>
                  <p:nvPr/>
                </p:nvSpPr>
                <p:spPr>
                  <a:xfrm>
                    <a:off x="6786328" y="1898765"/>
                    <a:ext cx="291108" cy="195789"/>
                  </a:xfrm>
                  <a:custGeom>
                    <a:gdLst>
                      <a:gd name="connsiteX0" fmla="*/ 291083 w 291108"/>
                      <a:gd name="connsiteY0" fmla="*/ 195703 h 195789"/>
                      <a:gd name="connsiteX1" fmla="*/ 64279 w 291108"/>
                      <a:gd name="connsiteY1" fmla="*/ 35974 h 195789"/>
                      <a:gd name="connsiteX2" fmla="*/ 615 w 291108"/>
                      <a:gd name="connsiteY2" fmla="*/ 1300 h 195789"/>
                      <a:gd name="connsiteX3" fmla="*/ 56890 w 291108"/>
                      <a:gd name="connsiteY3" fmla="*/ 46774 h 195789"/>
                      <a:gd name="connsiteX4" fmla="*/ 291083 w 291108"/>
                      <a:gd name="connsiteY4" fmla="*/ 195703 h 195789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1108" h="195789">
                        <a:moveTo>
                          <a:pt x="291083" y="195703"/>
                        </a:moveTo>
                        <a:cubicBezTo>
                          <a:pt x="293357" y="192861"/>
                          <a:pt x="144428" y="89407"/>
                          <a:pt x="64279" y="35974"/>
                        </a:cubicBezTo>
                        <a:cubicBezTo>
                          <a:pt x="6299" y="-3248"/>
                          <a:pt x="2889" y="-1542"/>
                          <a:pt x="615" y="1300"/>
                        </a:cubicBezTo>
                        <a:cubicBezTo>
                          <a:pt x="-1659" y="4142"/>
                          <a:pt x="-522" y="8121"/>
                          <a:pt x="56890" y="46774"/>
                        </a:cubicBezTo>
                        <a:cubicBezTo>
                          <a:pt x="137038" y="100775"/>
                          <a:pt x="289378" y="199114"/>
                          <a:pt x="291083" y="195703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63" name="任意多边形: 形状 162"/>
                  <p:cNvSpPr/>
                  <p:nvPr/>
                </p:nvSpPr>
                <p:spPr>
                  <a:xfrm>
                    <a:off x="6748737" y="1949584"/>
                    <a:ext cx="247419" cy="166556"/>
                  </a:xfrm>
                  <a:custGeom>
                    <a:gdLst>
                      <a:gd name="connsiteX0" fmla="*/ 247389 w 247419"/>
                      <a:gd name="connsiteY0" fmla="*/ 166485 h 166556"/>
                      <a:gd name="connsiteX1" fmla="*/ 55259 w 247419"/>
                      <a:gd name="connsiteY1" fmla="*/ 30062 h 166556"/>
                      <a:gd name="connsiteX2" fmla="*/ 690 w 247419"/>
                      <a:gd name="connsiteY2" fmla="*/ 1640 h 166556"/>
                      <a:gd name="connsiteX3" fmla="*/ 47870 w 247419"/>
                      <a:gd name="connsiteY3" fmla="*/ 41430 h 166556"/>
                      <a:gd name="connsiteX4" fmla="*/ 247389 w 247419"/>
                      <a:gd name="connsiteY4" fmla="*/ 166485 h 166556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7419" h="166556">
                        <a:moveTo>
                          <a:pt x="247389" y="166485"/>
                        </a:moveTo>
                        <a:cubicBezTo>
                          <a:pt x="249663" y="163643"/>
                          <a:pt x="123471" y="75536"/>
                          <a:pt x="55259" y="30062"/>
                        </a:cubicBezTo>
                        <a:cubicBezTo>
                          <a:pt x="5805" y="-2907"/>
                          <a:pt x="2963" y="-1770"/>
                          <a:pt x="690" y="1640"/>
                        </a:cubicBezTo>
                        <a:cubicBezTo>
                          <a:pt x="-1584" y="4482"/>
                          <a:pt x="-1015" y="8461"/>
                          <a:pt x="47870" y="41430"/>
                        </a:cubicBezTo>
                        <a:cubicBezTo>
                          <a:pt x="116081" y="86336"/>
                          <a:pt x="245684" y="169327"/>
                          <a:pt x="247389" y="166485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64" name="任意多边形: 形状 163"/>
                  <p:cNvSpPr/>
                  <p:nvPr/>
                </p:nvSpPr>
                <p:spPr>
                  <a:xfrm>
                    <a:off x="6711742" y="1992100"/>
                    <a:ext cx="205976" cy="138870"/>
                  </a:xfrm>
                  <a:custGeom>
                    <a:gdLst>
                      <a:gd name="connsiteX0" fmla="*/ 205940 w 205976"/>
                      <a:gd name="connsiteY0" fmla="*/ 138749 h 138870"/>
                      <a:gd name="connsiteX1" fmla="*/ 46779 w 205976"/>
                      <a:gd name="connsiteY1" fmla="*/ 24494 h 138870"/>
                      <a:gd name="connsiteX2" fmla="*/ 736 w 205976"/>
                      <a:gd name="connsiteY2" fmla="*/ 1757 h 138870"/>
                      <a:gd name="connsiteX3" fmla="*/ 39390 w 205976"/>
                      <a:gd name="connsiteY3" fmla="*/ 35294 h 138870"/>
                      <a:gd name="connsiteX4" fmla="*/ 205940 w 205976"/>
                      <a:gd name="connsiteY4" fmla="*/ 138749 h 138870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5976" h="138870">
                        <a:moveTo>
                          <a:pt x="205940" y="138749"/>
                        </a:moveTo>
                        <a:cubicBezTo>
                          <a:pt x="208214" y="135906"/>
                          <a:pt x="103622" y="62579"/>
                          <a:pt x="46779" y="24494"/>
                        </a:cubicBezTo>
                        <a:cubicBezTo>
                          <a:pt x="5852" y="-2791"/>
                          <a:pt x="3010" y="-1654"/>
                          <a:pt x="736" y="1757"/>
                        </a:cubicBezTo>
                        <a:cubicBezTo>
                          <a:pt x="-1538" y="4599"/>
                          <a:pt x="-969" y="8578"/>
                          <a:pt x="39390" y="35294"/>
                        </a:cubicBezTo>
                        <a:cubicBezTo>
                          <a:pt x="96233" y="73379"/>
                          <a:pt x="203666" y="142159"/>
                          <a:pt x="205940" y="138749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65" name="任意多边形: 形状 164"/>
                  <p:cNvSpPr/>
                  <p:nvPr/>
                </p:nvSpPr>
                <p:spPr>
                  <a:xfrm>
                    <a:off x="6675804" y="2045048"/>
                    <a:ext cx="158934" cy="107511"/>
                  </a:xfrm>
                  <a:custGeom>
                    <a:gdLst>
                      <a:gd name="connsiteX0" fmla="*/ 158887 w 158934"/>
                      <a:gd name="connsiteY0" fmla="*/ 107401 h 107511"/>
                      <a:gd name="connsiteX1" fmla="*/ 37243 w 158934"/>
                      <a:gd name="connsiteY1" fmla="*/ 18157 h 107511"/>
                      <a:gd name="connsiteX2" fmla="*/ 863 w 158934"/>
                      <a:gd name="connsiteY2" fmla="*/ 1672 h 107511"/>
                      <a:gd name="connsiteX3" fmla="*/ 29853 w 158934"/>
                      <a:gd name="connsiteY3" fmla="*/ 28957 h 107511"/>
                      <a:gd name="connsiteX4" fmla="*/ 158887 w 158934"/>
                      <a:gd name="connsiteY4" fmla="*/ 107401 h 107511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8934" h="107511">
                        <a:moveTo>
                          <a:pt x="158887" y="107401"/>
                        </a:moveTo>
                        <a:cubicBezTo>
                          <a:pt x="161161" y="104558"/>
                          <a:pt x="81012" y="47147"/>
                          <a:pt x="37243" y="18157"/>
                        </a:cubicBezTo>
                        <a:cubicBezTo>
                          <a:pt x="5411" y="-2875"/>
                          <a:pt x="3137" y="-1170"/>
                          <a:pt x="863" y="1672"/>
                        </a:cubicBezTo>
                        <a:cubicBezTo>
                          <a:pt x="-1410" y="4514"/>
                          <a:pt x="-1410" y="7925"/>
                          <a:pt x="29853" y="28957"/>
                        </a:cubicBezTo>
                        <a:cubicBezTo>
                          <a:pt x="73622" y="57947"/>
                          <a:pt x="157182" y="110243"/>
                          <a:pt x="158887" y="107401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66" name="任意多边形: 形状 165"/>
                  <p:cNvSpPr/>
                  <p:nvPr/>
                </p:nvSpPr>
                <p:spPr>
                  <a:xfrm>
                    <a:off x="6637561" y="2095310"/>
                    <a:ext cx="122727" cy="83492"/>
                  </a:xfrm>
                  <a:custGeom>
                    <a:gdLst>
                      <a:gd name="connsiteX0" fmla="*/ 122666 w 122727"/>
                      <a:gd name="connsiteY0" fmla="*/ 83286 h 83492"/>
                      <a:gd name="connsiteX1" fmla="*/ 30011 w 122727"/>
                      <a:gd name="connsiteY1" fmla="*/ 13369 h 83492"/>
                      <a:gd name="connsiteX2" fmla="*/ 1022 w 122727"/>
                      <a:gd name="connsiteY2" fmla="*/ 2000 h 83492"/>
                      <a:gd name="connsiteX3" fmla="*/ 22622 w 122727"/>
                      <a:gd name="connsiteY3" fmla="*/ 24169 h 83492"/>
                      <a:gd name="connsiteX4" fmla="*/ 122666 w 122727"/>
                      <a:gd name="connsiteY4" fmla="*/ 83286 h 83492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2727" h="83492">
                        <a:moveTo>
                          <a:pt x="122666" y="83286"/>
                        </a:moveTo>
                        <a:cubicBezTo>
                          <a:pt x="124940" y="80444"/>
                          <a:pt x="63549" y="35538"/>
                          <a:pt x="30011" y="13369"/>
                        </a:cubicBezTo>
                        <a:cubicBezTo>
                          <a:pt x="5569" y="-3115"/>
                          <a:pt x="3295" y="-842"/>
                          <a:pt x="1022" y="2000"/>
                        </a:cubicBezTo>
                        <a:cubicBezTo>
                          <a:pt x="-1252" y="4843"/>
                          <a:pt x="-1821" y="8253"/>
                          <a:pt x="22622" y="24169"/>
                        </a:cubicBezTo>
                        <a:cubicBezTo>
                          <a:pt x="56159" y="46907"/>
                          <a:pt x="120392" y="86697"/>
                          <a:pt x="122666" y="83286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67" name="任意多边形: 形状 166"/>
                  <p:cNvSpPr/>
                  <p:nvPr/>
                </p:nvSpPr>
                <p:spPr>
                  <a:xfrm>
                    <a:off x="6603608" y="2145269"/>
                    <a:ext cx="156666" cy="106198"/>
                  </a:xfrm>
                  <a:custGeom>
                    <a:gdLst>
                      <a:gd name="connsiteX0" fmla="*/ 156619 w 156666"/>
                      <a:gd name="connsiteY0" fmla="*/ 106086 h 106198"/>
                      <a:gd name="connsiteX1" fmla="*/ 36680 w 156666"/>
                      <a:gd name="connsiteY1" fmla="*/ 17980 h 106198"/>
                      <a:gd name="connsiteX2" fmla="*/ 869 w 156666"/>
                      <a:gd name="connsiteY2" fmla="*/ 2064 h 106198"/>
                      <a:gd name="connsiteX3" fmla="*/ 29290 w 156666"/>
                      <a:gd name="connsiteY3" fmla="*/ 28780 h 106198"/>
                      <a:gd name="connsiteX4" fmla="*/ 156619 w 156666"/>
                      <a:gd name="connsiteY4" fmla="*/ 106086 h 106198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6666" h="106198">
                        <a:moveTo>
                          <a:pt x="156619" y="106086"/>
                        </a:moveTo>
                        <a:cubicBezTo>
                          <a:pt x="158893" y="103244"/>
                          <a:pt x="79312" y="46970"/>
                          <a:pt x="36680" y="17980"/>
                        </a:cubicBezTo>
                        <a:cubicBezTo>
                          <a:pt x="5416" y="-3052"/>
                          <a:pt x="3142" y="-1347"/>
                          <a:pt x="869" y="2064"/>
                        </a:cubicBezTo>
                        <a:cubicBezTo>
                          <a:pt x="-1405" y="4906"/>
                          <a:pt x="-1405" y="8316"/>
                          <a:pt x="29290" y="28780"/>
                        </a:cubicBezTo>
                        <a:cubicBezTo>
                          <a:pt x="72491" y="57201"/>
                          <a:pt x="154345" y="108929"/>
                          <a:pt x="156619" y="106086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68" name="任意多边形: 形状 167"/>
                  <p:cNvSpPr/>
                  <p:nvPr/>
                </p:nvSpPr>
                <p:spPr>
                  <a:xfrm>
                    <a:off x="6570694" y="2198649"/>
                    <a:ext cx="186162" cy="130104"/>
                  </a:xfrm>
                  <a:custGeom>
                    <a:gdLst>
                      <a:gd name="connsiteX0" fmla="*/ 186123 w 186162"/>
                      <a:gd name="connsiteY0" fmla="*/ 130014 h 130104"/>
                      <a:gd name="connsiteX1" fmla="*/ 42878 w 186162"/>
                      <a:gd name="connsiteY1" fmla="*/ 22580 h 130104"/>
                      <a:gd name="connsiteX2" fmla="*/ 814 w 186162"/>
                      <a:gd name="connsiteY2" fmla="*/ 1548 h 130104"/>
                      <a:gd name="connsiteX3" fmla="*/ 35488 w 186162"/>
                      <a:gd name="connsiteY3" fmla="*/ 33380 h 130104"/>
                      <a:gd name="connsiteX4" fmla="*/ 186123 w 186162"/>
                      <a:gd name="connsiteY4" fmla="*/ 130014 h 130104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6162" h="130104">
                        <a:moveTo>
                          <a:pt x="186123" y="130014"/>
                        </a:moveTo>
                        <a:cubicBezTo>
                          <a:pt x="188396" y="127171"/>
                          <a:pt x="94037" y="58391"/>
                          <a:pt x="42878" y="22580"/>
                        </a:cubicBezTo>
                        <a:cubicBezTo>
                          <a:pt x="5930" y="-2999"/>
                          <a:pt x="3088" y="-1294"/>
                          <a:pt x="814" y="1548"/>
                        </a:cubicBezTo>
                        <a:cubicBezTo>
                          <a:pt x="-1460" y="4390"/>
                          <a:pt x="-1460" y="7801"/>
                          <a:pt x="35488" y="33380"/>
                        </a:cubicBezTo>
                        <a:cubicBezTo>
                          <a:pt x="86647" y="68623"/>
                          <a:pt x="183849" y="132856"/>
                          <a:pt x="186123" y="130014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69" name="任意多边形: 形状 168"/>
                  <p:cNvSpPr/>
                  <p:nvPr/>
                </p:nvSpPr>
                <p:spPr>
                  <a:xfrm>
                    <a:off x="6536682" y="2253874"/>
                    <a:ext cx="220168" cy="148196"/>
                  </a:xfrm>
                  <a:custGeom>
                    <a:gdLst>
                      <a:gd name="connsiteX0" fmla="*/ 220134 w 220168"/>
                      <a:gd name="connsiteY0" fmla="*/ 148116 h 148196"/>
                      <a:gd name="connsiteX1" fmla="*/ 49605 w 220168"/>
                      <a:gd name="connsiteY1" fmla="*/ 26472 h 148196"/>
                      <a:gd name="connsiteX2" fmla="*/ 720 w 220168"/>
                      <a:gd name="connsiteY2" fmla="*/ 1461 h 148196"/>
                      <a:gd name="connsiteX3" fmla="*/ 42215 w 220168"/>
                      <a:gd name="connsiteY3" fmla="*/ 37272 h 148196"/>
                      <a:gd name="connsiteX4" fmla="*/ 220134 w 220168"/>
                      <a:gd name="connsiteY4" fmla="*/ 148116 h 148196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0168" h="148196">
                        <a:moveTo>
                          <a:pt x="220134" y="148116"/>
                        </a:moveTo>
                        <a:cubicBezTo>
                          <a:pt x="222408" y="145274"/>
                          <a:pt x="110427" y="66830"/>
                          <a:pt x="49605" y="26472"/>
                        </a:cubicBezTo>
                        <a:cubicBezTo>
                          <a:pt x="5835" y="-3087"/>
                          <a:pt x="2993" y="-1382"/>
                          <a:pt x="720" y="1461"/>
                        </a:cubicBezTo>
                        <a:cubicBezTo>
                          <a:pt x="-1554" y="4303"/>
                          <a:pt x="-986" y="8282"/>
                          <a:pt x="42215" y="37272"/>
                        </a:cubicBezTo>
                        <a:cubicBezTo>
                          <a:pt x="103037" y="77630"/>
                          <a:pt x="218429" y="150958"/>
                          <a:pt x="220134" y="148116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70" name="任意多边形: 形状 169"/>
                  <p:cNvSpPr/>
                  <p:nvPr/>
                </p:nvSpPr>
                <p:spPr>
                  <a:xfrm>
                    <a:off x="6516697" y="2305500"/>
                    <a:ext cx="187863" cy="127279"/>
                  </a:xfrm>
                  <a:custGeom>
                    <a:gdLst>
                      <a:gd name="connsiteX0" fmla="*/ 187823 w 187863"/>
                      <a:gd name="connsiteY0" fmla="*/ 127185 h 127279"/>
                      <a:gd name="connsiteX1" fmla="*/ 42873 w 187863"/>
                      <a:gd name="connsiteY1" fmla="*/ 22026 h 127279"/>
                      <a:gd name="connsiteX2" fmla="*/ 810 w 187863"/>
                      <a:gd name="connsiteY2" fmla="*/ 1562 h 127279"/>
                      <a:gd name="connsiteX3" fmla="*/ 36052 w 187863"/>
                      <a:gd name="connsiteY3" fmla="*/ 32826 h 127279"/>
                      <a:gd name="connsiteX4" fmla="*/ 187823 w 187863"/>
                      <a:gd name="connsiteY4" fmla="*/ 127185 h 127279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7863" h="127278">
                        <a:moveTo>
                          <a:pt x="187823" y="127185"/>
                        </a:moveTo>
                        <a:cubicBezTo>
                          <a:pt x="190097" y="124343"/>
                          <a:pt x="94601" y="56700"/>
                          <a:pt x="42873" y="22026"/>
                        </a:cubicBezTo>
                        <a:cubicBezTo>
                          <a:pt x="5357" y="-2985"/>
                          <a:pt x="2515" y="-1280"/>
                          <a:pt x="810" y="1562"/>
                        </a:cubicBezTo>
                        <a:cubicBezTo>
                          <a:pt x="-1464" y="4404"/>
                          <a:pt x="-1464" y="7815"/>
                          <a:pt x="36052" y="32826"/>
                        </a:cubicBezTo>
                        <a:cubicBezTo>
                          <a:pt x="87211" y="67500"/>
                          <a:pt x="185550" y="130028"/>
                          <a:pt x="187823" y="127185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71" name="任意多边形: 形状 170"/>
                  <p:cNvSpPr/>
                  <p:nvPr/>
                </p:nvSpPr>
                <p:spPr>
                  <a:xfrm>
                    <a:off x="6488640" y="2364232"/>
                    <a:ext cx="126695" cy="89052"/>
                  </a:xfrm>
                  <a:custGeom>
                    <a:gdLst>
                      <a:gd name="connsiteX0" fmla="*/ 126636 w 126695"/>
                      <a:gd name="connsiteY0" fmla="*/ 88917 h 89052"/>
                      <a:gd name="connsiteX1" fmla="*/ 30572 w 126695"/>
                      <a:gd name="connsiteY1" fmla="*/ 14453 h 89052"/>
                      <a:gd name="connsiteX2" fmla="*/ 1013 w 126695"/>
                      <a:gd name="connsiteY2" fmla="*/ 1947 h 89052"/>
                      <a:gd name="connsiteX3" fmla="*/ 23182 w 126695"/>
                      <a:gd name="connsiteY3" fmla="*/ 25253 h 89052"/>
                      <a:gd name="connsiteX4" fmla="*/ 126636 w 126695"/>
                      <a:gd name="connsiteY4" fmla="*/ 88917 h 89052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6693" h="89052">
                        <a:moveTo>
                          <a:pt x="126636" y="88917"/>
                        </a:moveTo>
                        <a:cubicBezTo>
                          <a:pt x="128910" y="86075"/>
                          <a:pt x="65246" y="38895"/>
                          <a:pt x="30572" y="14453"/>
                        </a:cubicBezTo>
                        <a:cubicBezTo>
                          <a:pt x="5560" y="-3169"/>
                          <a:pt x="2718" y="-895"/>
                          <a:pt x="1013" y="1947"/>
                        </a:cubicBezTo>
                        <a:cubicBezTo>
                          <a:pt x="-1261" y="4790"/>
                          <a:pt x="-1829" y="8200"/>
                          <a:pt x="23182" y="25253"/>
                        </a:cubicBezTo>
                        <a:cubicBezTo>
                          <a:pt x="57856" y="49127"/>
                          <a:pt x="124931" y="91759"/>
                          <a:pt x="126636" y="88917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72" name="任意多边形: 形状 171"/>
                  <p:cNvSpPr/>
                  <p:nvPr/>
                </p:nvSpPr>
                <p:spPr>
                  <a:xfrm>
                    <a:off x="6475665" y="2431691"/>
                    <a:ext cx="58457" cy="40531"/>
                  </a:xfrm>
                  <a:custGeom>
                    <a:gdLst>
                      <a:gd name="connsiteX0" fmla="*/ 58326 w 58457"/>
                      <a:gd name="connsiteY0" fmla="*/ 40216 h 40531"/>
                      <a:gd name="connsiteX1" fmla="*/ 16831 w 58457"/>
                      <a:gd name="connsiteY1" fmla="*/ 4974 h 40531"/>
                      <a:gd name="connsiteX2" fmla="*/ 1483 w 58457"/>
                      <a:gd name="connsiteY2" fmla="*/ 2700 h 40531"/>
                      <a:gd name="connsiteX3" fmla="*/ 9441 w 58457"/>
                      <a:gd name="connsiteY3" fmla="*/ 15774 h 40531"/>
                      <a:gd name="connsiteX4" fmla="*/ 58326 w 58457"/>
                      <a:gd name="connsiteY4" fmla="*/ 40216 h 40531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8457" h="40531">
                        <a:moveTo>
                          <a:pt x="58326" y="40216"/>
                        </a:moveTo>
                        <a:cubicBezTo>
                          <a:pt x="60600" y="37374"/>
                          <a:pt x="32747" y="15205"/>
                          <a:pt x="16831" y="4974"/>
                        </a:cubicBezTo>
                        <a:cubicBezTo>
                          <a:pt x="5462" y="-2416"/>
                          <a:pt x="3757" y="-142"/>
                          <a:pt x="1483" y="2700"/>
                        </a:cubicBezTo>
                        <a:cubicBezTo>
                          <a:pt x="-790" y="5542"/>
                          <a:pt x="-1927" y="8384"/>
                          <a:pt x="9441" y="15774"/>
                        </a:cubicBezTo>
                        <a:cubicBezTo>
                          <a:pt x="25357" y="26006"/>
                          <a:pt x="56621" y="43059"/>
                          <a:pt x="58326" y="40216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</p:grpSp>
            <p:grpSp>
              <p:nvGrpSpPr>
                <p:cNvPr id="132" name="图形 826"/>
                <p:cNvGrpSpPr/>
                <p:nvPr/>
              </p:nvGrpSpPr>
              <p:grpSpPr>
                <a:xfrm>
                  <a:off x="6502468" y="1069292"/>
                  <a:ext cx="268623" cy="315873"/>
                  <a:chOff x="6502468" y="1069292"/>
                  <a:chExt cx="268623" cy="315873"/>
                </a:xfrm>
                <a:grpFill/>
              </p:grpSpPr>
              <p:sp>
                <p:nvSpPr>
                  <p:cNvPr id="140" name="任意多边形: 形状 139"/>
                  <p:cNvSpPr/>
                  <p:nvPr/>
                </p:nvSpPr>
                <p:spPr>
                  <a:xfrm>
                    <a:off x="6654028" y="1069292"/>
                    <a:ext cx="117063" cy="82864"/>
                  </a:xfrm>
                  <a:custGeom>
                    <a:gdLst>
                      <a:gd name="connsiteX0" fmla="*/ 116999 w 117063"/>
                      <a:gd name="connsiteY0" fmla="*/ 82718 h 82864"/>
                      <a:gd name="connsiteX1" fmla="*/ 28892 w 117063"/>
                      <a:gd name="connsiteY1" fmla="*/ 13369 h 82864"/>
                      <a:gd name="connsiteX2" fmla="*/ 1039 w 117063"/>
                      <a:gd name="connsiteY2" fmla="*/ 2000 h 82864"/>
                      <a:gd name="connsiteX3" fmla="*/ 21503 w 117063"/>
                      <a:gd name="connsiteY3" fmla="*/ 24169 h 82864"/>
                      <a:gd name="connsiteX4" fmla="*/ 116999 w 117063"/>
                      <a:gd name="connsiteY4" fmla="*/ 82718 h 82864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7063" h="82864">
                        <a:moveTo>
                          <a:pt x="116999" y="82718"/>
                        </a:moveTo>
                        <a:cubicBezTo>
                          <a:pt x="119273" y="79876"/>
                          <a:pt x="60724" y="35538"/>
                          <a:pt x="28892" y="13369"/>
                        </a:cubicBezTo>
                        <a:cubicBezTo>
                          <a:pt x="5587" y="-3115"/>
                          <a:pt x="3313" y="-842"/>
                          <a:pt x="1039" y="2000"/>
                        </a:cubicBezTo>
                        <a:cubicBezTo>
                          <a:pt x="-1234" y="4843"/>
                          <a:pt x="-1803" y="8253"/>
                          <a:pt x="21503" y="24169"/>
                        </a:cubicBezTo>
                        <a:cubicBezTo>
                          <a:pt x="53335" y="46338"/>
                          <a:pt x="115294" y="85560"/>
                          <a:pt x="116999" y="82718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41" name="任意多边形: 形状 140"/>
                  <p:cNvSpPr/>
                  <p:nvPr/>
                </p:nvSpPr>
                <p:spPr>
                  <a:xfrm>
                    <a:off x="6583754" y="1095281"/>
                    <a:ext cx="178788" cy="121101"/>
                  </a:xfrm>
                  <a:custGeom>
                    <a:gdLst>
                      <a:gd name="connsiteX0" fmla="*/ 178747 w 178788"/>
                      <a:gd name="connsiteY0" fmla="*/ 120962 h 121101"/>
                      <a:gd name="connsiteX1" fmla="*/ 41186 w 178788"/>
                      <a:gd name="connsiteY1" fmla="*/ 20918 h 121101"/>
                      <a:gd name="connsiteX2" fmla="*/ 828 w 178788"/>
                      <a:gd name="connsiteY2" fmla="*/ 1591 h 121101"/>
                      <a:gd name="connsiteX3" fmla="*/ 33797 w 178788"/>
                      <a:gd name="connsiteY3" fmla="*/ 31718 h 121101"/>
                      <a:gd name="connsiteX4" fmla="*/ 178747 w 178788"/>
                      <a:gd name="connsiteY4" fmla="*/ 120962 h 121101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8788" h="121100">
                        <a:moveTo>
                          <a:pt x="178747" y="120962"/>
                        </a:moveTo>
                        <a:cubicBezTo>
                          <a:pt x="181021" y="118120"/>
                          <a:pt x="90072" y="53887"/>
                          <a:pt x="41186" y="20918"/>
                        </a:cubicBezTo>
                        <a:cubicBezTo>
                          <a:pt x="5375" y="-2956"/>
                          <a:pt x="3101" y="-1251"/>
                          <a:pt x="828" y="1591"/>
                        </a:cubicBezTo>
                        <a:cubicBezTo>
                          <a:pt x="-1446" y="4433"/>
                          <a:pt x="-1446" y="7844"/>
                          <a:pt x="33797" y="31718"/>
                        </a:cubicBezTo>
                        <a:cubicBezTo>
                          <a:pt x="82682" y="64687"/>
                          <a:pt x="176473" y="124372"/>
                          <a:pt x="178747" y="120962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42" name="任意多边形: 形状 141"/>
                  <p:cNvSpPr/>
                  <p:nvPr/>
                </p:nvSpPr>
                <p:spPr>
                  <a:xfrm>
                    <a:off x="6536662" y="1136290"/>
                    <a:ext cx="203138" cy="137450"/>
                  </a:xfrm>
                  <a:custGeom>
                    <a:gdLst>
                      <a:gd name="connsiteX0" fmla="*/ 203101 w 203138"/>
                      <a:gd name="connsiteY0" fmla="*/ 137364 h 137450"/>
                      <a:gd name="connsiteX1" fmla="*/ 46214 w 203138"/>
                      <a:gd name="connsiteY1" fmla="*/ 24246 h 137450"/>
                      <a:gd name="connsiteX2" fmla="*/ 740 w 203138"/>
                      <a:gd name="connsiteY2" fmla="*/ 1509 h 137450"/>
                      <a:gd name="connsiteX3" fmla="*/ 38824 w 203138"/>
                      <a:gd name="connsiteY3" fmla="*/ 35046 h 137450"/>
                      <a:gd name="connsiteX4" fmla="*/ 203101 w 203138"/>
                      <a:gd name="connsiteY4" fmla="*/ 137364 h 137450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3138" h="137450">
                        <a:moveTo>
                          <a:pt x="203101" y="137364"/>
                        </a:moveTo>
                        <a:cubicBezTo>
                          <a:pt x="205375" y="134522"/>
                          <a:pt x="101921" y="61762"/>
                          <a:pt x="46214" y="24246"/>
                        </a:cubicBezTo>
                        <a:cubicBezTo>
                          <a:pt x="5856" y="-3039"/>
                          <a:pt x="3013" y="-1334"/>
                          <a:pt x="740" y="1509"/>
                        </a:cubicBezTo>
                        <a:cubicBezTo>
                          <a:pt x="-1534" y="4351"/>
                          <a:pt x="-966" y="8330"/>
                          <a:pt x="38824" y="35046"/>
                        </a:cubicBezTo>
                        <a:cubicBezTo>
                          <a:pt x="95099" y="72563"/>
                          <a:pt x="201396" y="140206"/>
                          <a:pt x="203101" y="137364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43" name="任意多边形: 形状 142"/>
                  <p:cNvSpPr/>
                  <p:nvPr/>
                </p:nvSpPr>
                <p:spPr>
                  <a:xfrm>
                    <a:off x="6509377" y="1195043"/>
                    <a:ext cx="202001" cy="136677"/>
                  </a:xfrm>
                  <a:custGeom>
                    <a:gdLst>
                      <a:gd name="connsiteX0" fmla="*/ 201964 w 202001"/>
                      <a:gd name="connsiteY0" fmla="*/ 136591 h 136677"/>
                      <a:gd name="connsiteX1" fmla="*/ 45646 w 202001"/>
                      <a:gd name="connsiteY1" fmla="*/ 24042 h 136677"/>
                      <a:gd name="connsiteX2" fmla="*/ 740 w 202001"/>
                      <a:gd name="connsiteY2" fmla="*/ 1873 h 136677"/>
                      <a:gd name="connsiteX3" fmla="*/ 38825 w 202001"/>
                      <a:gd name="connsiteY3" fmla="*/ 34842 h 136677"/>
                      <a:gd name="connsiteX4" fmla="*/ 201964 w 202001"/>
                      <a:gd name="connsiteY4" fmla="*/ 136591 h 136677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2001" h="136677">
                        <a:moveTo>
                          <a:pt x="201964" y="136591"/>
                        </a:moveTo>
                        <a:cubicBezTo>
                          <a:pt x="204238" y="133749"/>
                          <a:pt x="101352" y="61558"/>
                          <a:pt x="45646" y="24042"/>
                        </a:cubicBezTo>
                        <a:cubicBezTo>
                          <a:pt x="5287" y="-3243"/>
                          <a:pt x="2445" y="-1538"/>
                          <a:pt x="740" y="1873"/>
                        </a:cubicBezTo>
                        <a:cubicBezTo>
                          <a:pt x="-1534" y="4715"/>
                          <a:pt x="-966" y="8694"/>
                          <a:pt x="38825" y="34842"/>
                        </a:cubicBezTo>
                        <a:cubicBezTo>
                          <a:pt x="94531" y="71790"/>
                          <a:pt x="200259" y="139433"/>
                          <a:pt x="201964" y="136591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44" name="任意多边形: 形状 143"/>
                  <p:cNvSpPr/>
                  <p:nvPr/>
                </p:nvSpPr>
                <p:spPr>
                  <a:xfrm>
                    <a:off x="6502468" y="1264864"/>
                    <a:ext cx="178220" cy="120301"/>
                  </a:xfrm>
                  <a:custGeom>
                    <a:gdLst>
                      <a:gd name="connsiteX0" fmla="*/ 178178 w 178220"/>
                      <a:gd name="connsiteY0" fmla="*/ 120203 h 120301"/>
                      <a:gd name="connsiteX1" fmla="*/ 41186 w 178220"/>
                      <a:gd name="connsiteY1" fmla="*/ 20727 h 120301"/>
                      <a:gd name="connsiteX2" fmla="*/ 828 w 178220"/>
                      <a:gd name="connsiteY2" fmla="*/ 1969 h 120301"/>
                      <a:gd name="connsiteX3" fmla="*/ 33797 w 178220"/>
                      <a:gd name="connsiteY3" fmla="*/ 32096 h 120301"/>
                      <a:gd name="connsiteX4" fmla="*/ 178178 w 178220"/>
                      <a:gd name="connsiteY4" fmla="*/ 120203 h 120301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8220" h="120299">
                        <a:moveTo>
                          <a:pt x="178178" y="120203"/>
                        </a:moveTo>
                        <a:cubicBezTo>
                          <a:pt x="180452" y="117361"/>
                          <a:pt x="90071" y="53697"/>
                          <a:pt x="41186" y="20727"/>
                        </a:cubicBezTo>
                        <a:cubicBezTo>
                          <a:pt x="5944" y="-3147"/>
                          <a:pt x="3101" y="-1441"/>
                          <a:pt x="828" y="1969"/>
                        </a:cubicBezTo>
                        <a:cubicBezTo>
                          <a:pt x="-1446" y="4811"/>
                          <a:pt x="-1446" y="8222"/>
                          <a:pt x="33797" y="32096"/>
                        </a:cubicBezTo>
                        <a:cubicBezTo>
                          <a:pt x="83250" y="63928"/>
                          <a:pt x="176473" y="123045"/>
                          <a:pt x="178178" y="120203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</p:grpSp>
            <p:grpSp>
              <p:nvGrpSpPr>
                <p:cNvPr id="133" name="图形 826"/>
                <p:cNvGrpSpPr/>
                <p:nvPr/>
              </p:nvGrpSpPr>
              <p:grpSpPr>
                <a:xfrm>
                  <a:off x="7212157" y="2248302"/>
                  <a:ext cx="368905" cy="608481"/>
                  <a:chOff x="7212157" y="2248302"/>
                  <a:chExt cx="368905" cy="608481"/>
                </a:xfrm>
                <a:grpFill/>
              </p:grpSpPr>
              <p:sp>
                <p:nvSpPr>
                  <p:cNvPr id="134" name="任意多边形: 形状 133"/>
                  <p:cNvSpPr/>
                  <p:nvPr/>
                </p:nvSpPr>
                <p:spPr>
                  <a:xfrm>
                    <a:off x="7218978" y="2248302"/>
                    <a:ext cx="362083" cy="242980"/>
                  </a:xfrm>
                  <a:custGeom>
                    <a:gdLst>
                      <a:gd name="connsiteX0" fmla="*/ 362063 w 362083"/>
                      <a:gd name="connsiteY0" fmla="*/ 242932 h 242980"/>
                      <a:gd name="connsiteX1" fmla="*/ 78985 w 362083"/>
                      <a:gd name="connsiteY1" fmla="*/ 45686 h 242980"/>
                      <a:gd name="connsiteX2" fmla="*/ 541 w 362083"/>
                      <a:gd name="connsiteY2" fmla="*/ 1348 h 242980"/>
                      <a:gd name="connsiteX3" fmla="*/ 71595 w 362083"/>
                      <a:gd name="connsiteY3" fmla="*/ 56486 h 242980"/>
                      <a:gd name="connsiteX4" fmla="*/ 362063 w 362083"/>
                      <a:gd name="connsiteY4" fmla="*/ 242932 h 242980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2083" h="242980">
                        <a:moveTo>
                          <a:pt x="362063" y="242932"/>
                        </a:moveTo>
                        <a:cubicBezTo>
                          <a:pt x="364337" y="240089"/>
                          <a:pt x="178460" y="112192"/>
                          <a:pt x="78985" y="45686"/>
                        </a:cubicBezTo>
                        <a:cubicBezTo>
                          <a:pt x="6794" y="-2631"/>
                          <a:pt x="2815" y="-2062"/>
                          <a:pt x="541" y="1348"/>
                        </a:cubicBezTo>
                        <a:cubicBezTo>
                          <a:pt x="-1733" y="4190"/>
                          <a:pt x="-28" y="8738"/>
                          <a:pt x="71595" y="56486"/>
                        </a:cubicBezTo>
                        <a:cubicBezTo>
                          <a:pt x="171070" y="122993"/>
                          <a:pt x="359789" y="245774"/>
                          <a:pt x="362063" y="242932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35" name="任意多边形: 形状 134"/>
                  <p:cNvSpPr/>
                  <p:nvPr/>
                </p:nvSpPr>
                <p:spPr>
                  <a:xfrm>
                    <a:off x="7217273" y="2321061"/>
                    <a:ext cx="362084" cy="243001"/>
                  </a:xfrm>
                  <a:custGeom>
                    <a:gdLst>
                      <a:gd name="connsiteX0" fmla="*/ 362063 w 362084"/>
                      <a:gd name="connsiteY0" fmla="*/ 242932 h 243001"/>
                      <a:gd name="connsiteX1" fmla="*/ 78985 w 362084"/>
                      <a:gd name="connsiteY1" fmla="*/ 45686 h 243001"/>
                      <a:gd name="connsiteX2" fmla="*/ 541 w 362084"/>
                      <a:gd name="connsiteY2" fmla="*/ 1348 h 243001"/>
                      <a:gd name="connsiteX3" fmla="*/ 71595 w 362084"/>
                      <a:gd name="connsiteY3" fmla="*/ 56486 h 243001"/>
                      <a:gd name="connsiteX4" fmla="*/ 362063 w 362084"/>
                      <a:gd name="connsiteY4" fmla="*/ 242932 h 243001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2084" h="243001">
                        <a:moveTo>
                          <a:pt x="362063" y="242932"/>
                        </a:moveTo>
                        <a:cubicBezTo>
                          <a:pt x="364337" y="240089"/>
                          <a:pt x="178460" y="112192"/>
                          <a:pt x="78985" y="45686"/>
                        </a:cubicBezTo>
                        <a:cubicBezTo>
                          <a:pt x="6794" y="-2631"/>
                          <a:pt x="2815" y="-2062"/>
                          <a:pt x="541" y="1348"/>
                        </a:cubicBezTo>
                        <a:cubicBezTo>
                          <a:pt x="-1733" y="4190"/>
                          <a:pt x="-27" y="8738"/>
                          <a:pt x="71595" y="56486"/>
                        </a:cubicBezTo>
                        <a:cubicBezTo>
                          <a:pt x="171639" y="123561"/>
                          <a:pt x="360358" y="246342"/>
                          <a:pt x="362063" y="242932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36" name="任意多边形: 形状 135"/>
                  <p:cNvSpPr/>
                  <p:nvPr/>
                </p:nvSpPr>
                <p:spPr>
                  <a:xfrm>
                    <a:off x="7216136" y="2394389"/>
                    <a:ext cx="362083" cy="242980"/>
                  </a:xfrm>
                  <a:custGeom>
                    <a:gdLst>
                      <a:gd name="connsiteX0" fmla="*/ 362063 w 362083"/>
                      <a:gd name="connsiteY0" fmla="*/ 242932 h 242980"/>
                      <a:gd name="connsiteX1" fmla="*/ 78985 w 362083"/>
                      <a:gd name="connsiteY1" fmla="*/ 45686 h 242980"/>
                      <a:gd name="connsiteX2" fmla="*/ 541 w 362083"/>
                      <a:gd name="connsiteY2" fmla="*/ 1348 h 242980"/>
                      <a:gd name="connsiteX3" fmla="*/ 71595 w 362083"/>
                      <a:gd name="connsiteY3" fmla="*/ 56486 h 242980"/>
                      <a:gd name="connsiteX4" fmla="*/ 362063 w 362083"/>
                      <a:gd name="connsiteY4" fmla="*/ 242932 h 242980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2083" h="242980">
                        <a:moveTo>
                          <a:pt x="362063" y="242932"/>
                        </a:moveTo>
                        <a:cubicBezTo>
                          <a:pt x="364337" y="240089"/>
                          <a:pt x="178460" y="112192"/>
                          <a:pt x="78985" y="45686"/>
                        </a:cubicBezTo>
                        <a:cubicBezTo>
                          <a:pt x="6794" y="-2631"/>
                          <a:pt x="2815" y="-2062"/>
                          <a:pt x="541" y="1348"/>
                        </a:cubicBezTo>
                        <a:cubicBezTo>
                          <a:pt x="-1733" y="4190"/>
                          <a:pt x="-28" y="8738"/>
                          <a:pt x="71595" y="56486"/>
                        </a:cubicBezTo>
                        <a:cubicBezTo>
                          <a:pt x="171639" y="122993"/>
                          <a:pt x="360358" y="245774"/>
                          <a:pt x="362063" y="242932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37" name="任意多边形: 形状 136"/>
                  <p:cNvSpPr/>
                  <p:nvPr/>
                </p:nvSpPr>
                <p:spPr>
                  <a:xfrm>
                    <a:off x="7214999" y="2467717"/>
                    <a:ext cx="362083" cy="242979"/>
                  </a:xfrm>
                  <a:custGeom>
                    <a:gdLst>
                      <a:gd name="connsiteX0" fmla="*/ 362063 w 362083"/>
                      <a:gd name="connsiteY0" fmla="*/ 242931 h 242979"/>
                      <a:gd name="connsiteX1" fmla="*/ 78985 w 362083"/>
                      <a:gd name="connsiteY1" fmla="*/ 45686 h 242979"/>
                      <a:gd name="connsiteX2" fmla="*/ 541 w 362083"/>
                      <a:gd name="connsiteY2" fmla="*/ 1348 h 242979"/>
                      <a:gd name="connsiteX3" fmla="*/ 71595 w 362083"/>
                      <a:gd name="connsiteY3" fmla="*/ 56486 h 242979"/>
                      <a:gd name="connsiteX4" fmla="*/ 362063 w 362083"/>
                      <a:gd name="connsiteY4" fmla="*/ 242931 h 242979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2083" h="242979">
                        <a:moveTo>
                          <a:pt x="362063" y="242931"/>
                        </a:moveTo>
                        <a:cubicBezTo>
                          <a:pt x="364337" y="240089"/>
                          <a:pt x="178460" y="112192"/>
                          <a:pt x="78985" y="45686"/>
                        </a:cubicBezTo>
                        <a:cubicBezTo>
                          <a:pt x="6794" y="-2631"/>
                          <a:pt x="2815" y="-2062"/>
                          <a:pt x="541" y="1348"/>
                        </a:cubicBezTo>
                        <a:cubicBezTo>
                          <a:pt x="-1733" y="4190"/>
                          <a:pt x="-28" y="8738"/>
                          <a:pt x="71595" y="56486"/>
                        </a:cubicBezTo>
                        <a:cubicBezTo>
                          <a:pt x="171070" y="122993"/>
                          <a:pt x="359790" y="245774"/>
                          <a:pt x="362063" y="242931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38" name="任意多边形: 形状 137"/>
                  <p:cNvSpPr/>
                  <p:nvPr/>
                </p:nvSpPr>
                <p:spPr>
                  <a:xfrm>
                    <a:off x="7213862" y="2540476"/>
                    <a:ext cx="362083" cy="243001"/>
                  </a:xfrm>
                  <a:custGeom>
                    <a:gdLst>
                      <a:gd name="connsiteX0" fmla="*/ 362063 w 362083"/>
                      <a:gd name="connsiteY0" fmla="*/ 242932 h 243001"/>
                      <a:gd name="connsiteX1" fmla="*/ 78985 w 362083"/>
                      <a:gd name="connsiteY1" fmla="*/ 45686 h 243001"/>
                      <a:gd name="connsiteX2" fmla="*/ 541 w 362083"/>
                      <a:gd name="connsiteY2" fmla="*/ 1348 h 243001"/>
                      <a:gd name="connsiteX3" fmla="*/ 71595 w 362083"/>
                      <a:gd name="connsiteY3" fmla="*/ 56486 h 243001"/>
                      <a:gd name="connsiteX4" fmla="*/ 362063 w 362083"/>
                      <a:gd name="connsiteY4" fmla="*/ 242932 h 243001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2083" h="243001">
                        <a:moveTo>
                          <a:pt x="362063" y="242932"/>
                        </a:moveTo>
                        <a:cubicBezTo>
                          <a:pt x="364337" y="240089"/>
                          <a:pt x="178460" y="112192"/>
                          <a:pt x="78985" y="45686"/>
                        </a:cubicBezTo>
                        <a:cubicBezTo>
                          <a:pt x="6794" y="-2631"/>
                          <a:pt x="2815" y="-2062"/>
                          <a:pt x="541" y="1348"/>
                        </a:cubicBezTo>
                        <a:cubicBezTo>
                          <a:pt x="-1733" y="4190"/>
                          <a:pt x="-27" y="8738"/>
                          <a:pt x="71595" y="56486"/>
                        </a:cubicBezTo>
                        <a:cubicBezTo>
                          <a:pt x="171070" y="123561"/>
                          <a:pt x="359790" y="246342"/>
                          <a:pt x="362063" y="242932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139" name="任意多边形: 形状 138"/>
                  <p:cNvSpPr/>
                  <p:nvPr/>
                </p:nvSpPr>
                <p:spPr>
                  <a:xfrm>
                    <a:off x="7212157" y="2613803"/>
                    <a:ext cx="362083" cy="242980"/>
                  </a:xfrm>
                  <a:custGeom>
                    <a:gdLst>
                      <a:gd name="connsiteX0" fmla="*/ 362063 w 362083"/>
                      <a:gd name="connsiteY0" fmla="*/ 242932 h 242980"/>
                      <a:gd name="connsiteX1" fmla="*/ 78985 w 362083"/>
                      <a:gd name="connsiteY1" fmla="*/ 45686 h 242980"/>
                      <a:gd name="connsiteX2" fmla="*/ 541 w 362083"/>
                      <a:gd name="connsiteY2" fmla="*/ 1348 h 242980"/>
                      <a:gd name="connsiteX3" fmla="*/ 71595 w 362083"/>
                      <a:gd name="connsiteY3" fmla="*/ 56486 h 242980"/>
                      <a:gd name="connsiteX4" fmla="*/ 362063 w 362083"/>
                      <a:gd name="connsiteY4" fmla="*/ 242932 h 242980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2083" h="242980">
                        <a:moveTo>
                          <a:pt x="362063" y="242932"/>
                        </a:moveTo>
                        <a:cubicBezTo>
                          <a:pt x="364337" y="240089"/>
                          <a:pt x="178460" y="112192"/>
                          <a:pt x="78985" y="45686"/>
                        </a:cubicBezTo>
                        <a:cubicBezTo>
                          <a:pt x="6794" y="-2631"/>
                          <a:pt x="2815" y="-2062"/>
                          <a:pt x="541" y="1348"/>
                        </a:cubicBezTo>
                        <a:cubicBezTo>
                          <a:pt x="-1733" y="4190"/>
                          <a:pt x="-28" y="8738"/>
                          <a:pt x="71595" y="56486"/>
                        </a:cubicBezTo>
                        <a:cubicBezTo>
                          <a:pt x="171639" y="122993"/>
                          <a:pt x="360358" y="245774"/>
                          <a:pt x="362063" y="242932"/>
                        </a:cubicBezTo>
                        <a:close/>
                      </a:path>
                    </a:pathLst>
                  </a:custGeom>
                  <a:grpFill/>
                  <a:ln w="567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</p:grpSp>
          </p:grpSp>
        </p:grpSp>
        <p:sp>
          <p:nvSpPr>
            <p:cNvPr id="220" name="标题 1"/>
            <p:cNvSpPr txBox="1"/>
            <p:nvPr/>
          </p:nvSpPr>
          <p:spPr>
            <a:xfrm>
              <a:off x="4838000" y="3526278"/>
              <a:ext cx="2465492" cy="46166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defPPr>
                <a:defRPr lang="zh-CN"/>
              </a:defPPr>
              <a:lvl1pPr marL="0"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altLang="zh-CN" sz="1400" spc="100">
                  <a:solidFill>
                    <a:schemeClr val="bg1">
                      <a:lumMod val="50000"/>
                    </a:schemeClr>
                  </a:solidFill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rPr>
                <a:t>Student Union Training</a:t>
              </a:r>
              <a:endParaRPr lang="zh-CN" altLang="en-US" sz="1400" spc="100">
                <a:solidFill>
                  <a:schemeClr val="bg1">
                    <a:lumMod val="50000"/>
                  </a:schemeClr>
                </a:solidFill>
                <a:latin typeface="思源黑体" panose="020b0500000000000000" pitchFamily="34" charset="-122"/>
                <a:ea typeface="思源黑体 Medium" panose="020b0600000000000000" pitchFamily="34" charset="-122"/>
                <a:cs typeface="阿里巴巴普惠体" panose="00020600040101010101" pitchFamily="18" charset="-122"/>
                <a:sym typeface="思源黑体" panose="020b0500000000000000" pitchFamily="34" charset="-122"/>
              </a:endParaRPr>
            </a:p>
          </p:txBody>
        </p:sp>
      </p:grpSp>
      <p:grpSp>
        <p:nvGrpSpPr>
          <p:cNvPr id="228" name="组合 227"/>
          <p:cNvGrpSpPr/>
          <p:nvPr/>
        </p:nvGrpSpPr>
        <p:grpSpPr>
          <a:xfrm>
            <a:off x="8358678" y="1383978"/>
            <a:ext cx="2885182" cy="4755259"/>
            <a:chOff x="8358678" y="1383978"/>
            <a:chExt cx="2885182" cy="4755259"/>
          </a:xfrm>
        </p:grpSpPr>
        <p:grpSp>
          <p:nvGrpSpPr>
            <p:cNvPr id="77" name="组合 76"/>
            <p:cNvGrpSpPr/>
            <p:nvPr/>
          </p:nvGrpSpPr>
          <p:grpSpPr>
            <a:xfrm>
              <a:off x="8358678" y="1383978"/>
              <a:ext cx="2885182" cy="4755259"/>
              <a:chOff x="928002" y="1383978"/>
              <a:chExt cx="2885182" cy="4755259"/>
            </a:xfrm>
          </p:grpSpPr>
          <p:grpSp>
            <p:nvGrpSpPr>
              <p:cNvPr id="78" name="组合 77"/>
              <p:cNvGrpSpPr/>
              <p:nvPr/>
            </p:nvGrpSpPr>
            <p:grpSpPr>
              <a:xfrm>
                <a:off x="928002" y="1383978"/>
                <a:ext cx="2885182" cy="4755259"/>
                <a:chOff x="1389924" y="1383978"/>
                <a:chExt cx="2885182" cy="4755259"/>
              </a:xfrm>
            </p:grpSpPr>
            <p:sp>
              <p:nvSpPr>
                <p:cNvPr id="83" name="椭圆 82"/>
                <p:cNvSpPr/>
                <p:nvPr/>
              </p:nvSpPr>
              <p:spPr>
                <a:xfrm>
                  <a:off x="1719621" y="1565140"/>
                  <a:ext cx="2118167" cy="2118167"/>
                </a:xfrm>
                <a:prstGeom prst="ellipse">
                  <a:avLst/>
                </a:prstGeom>
                <a:gradFill flip="none" rotWithShape="1">
                  <a:gsLst>
                    <a:gs pos="44000">
                      <a:schemeClr val="accent1">
                        <a:lumMod val="40000"/>
                        <a:lumOff val="60000"/>
                      </a:schemeClr>
                    </a:gs>
                    <a:gs pos="5000">
                      <a:schemeClr val="accent1">
                        <a:lumMod val="20000"/>
                        <a:lumOff val="80000"/>
                      </a:schemeClr>
                    </a:gs>
                    <a:gs pos="82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406400" sx="102000" sy="102000" algn="ctr" rotWithShape="0">
                    <a:schemeClr val="accent1">
                      <a:lumMod val="60000"/>
                      <a:lumOff val="40000"/>
                      <a:alpha val="6000"/>
                    </a:scheme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63500" sx="102000" sy="102000" algn="ctr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84" name="椭圆 4"/>
                <p:cNvSpPr/>
                <p:nvPr/>
              </p:nvSpPr>
              <p:spPr>
                <a:xfrm>
                  <a:off x="1389924" y="1383978"/>
                  <a:ext cx="2885182" cy="2729826"/>
                </a:xfrm>
                <a:custGeom>
                  <a:gdLst>
                    <a:gd name="connsiteX0" fmla="*/ 0 w 2885182"/>
                    <a:gd name="connsiteY0" fmla="*/ 1364913 h 2729826"/>
                    <a:gd name="connsiteX1" fmla="*/ 1442591 w 2885182"/>
                    <a:gd name="connsiteY1" fmla="*/ 0 h 2729826"/>
                    <a:gd name="connsiteX2" fmla="*/ 2885182 w 2885182"/>
                    <a:gd name="connsiteY2" fmla="*/ 1364913 h 2729826"/>
                    <a:gd name="connsiteX3" fmla="*/ 1442591 w 2885182"/>
                    <a:gd name="connsiteY3" fmla="*/ 2729826 h 2729826"/>
                    <a:gd name="connsiteX4" fmla="*/ 0 w 2885182"/>
                    <a:gd name="connsiteY4" fmla="*/ 1364913 h 2729826"/>
                    <a:gd name="connsiteX0-1" fmla="*/ 0 w 2885182"/>
                    <a:gd name="connsiteY0-2" fmla="*/ 1364913 h 2729826"/>
                    <a:gd name="connsiteX1-3" fmla="*/ 1442591 w 2885182"/>
                    <a:gd name="connsiteY1-4" fmla="*/ 0 h 2729826"/>
                    <a:gd name="connsiteX2-5" fmla="*/ 2885182 w 2885182"/>
                    <a:gd name="connsiteY2-6" fmla="*/ 1364913 h 2729826"/>
                    <a:gd name="connsiteX3-7" fmla="*/ 1442591 w 2885182"/>
                    <a:gd name="connsiteY3-8" fmla="*/ 2729826 h 2729826"/>
                    <a:gd name="connsiteX4-9" fmla="*/ 0 w 2885182"/>
                    <a:gd name="connsiteY4-10" fmla="*/ 1364913 h 2729826"/>
                    <a:gd name="connsiteX0-11" fmla="*/ 0 w 2885182"/>
                    <a:gd name="connsiteY0-12" fmla="*/ 1364913 h 2729826"/>
                    <a:gd name="connsiteX1-13" fmla="*/ 1442591 w 2885182"/>
                    <a:gd name="connsiteY1-14" fmla="*/ 0 h 2729826"/>
                    <a:gd name="connsiteX2-15" fmla="*/ 2885182 w 2885182"/>
                    <a:gd name="connsiteY2-16" fmla="*/ 1364913 h 2729826"/>
                    <a:gd name="connsiteX3-17" fmla="*/ 1442591 w 2885182"/>
                    <a:gd name="connsiteY3-18" fmla="*/ 2729826 h 2729826"/>
                    <a:gd name="connsiteX4-19" fmla="*/ 0 w 2885182"/>
                    <a:gd name="connsiteY4-20" fmla="*/ 1364913 h 2729826"/>
                  </a:gdLst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2885182" h="2729826">
                      <a:moveTo>
                        <a:pt x="0" y="1364913"/>
                      </a:moveTo>
                      <a:cubicBezTo>
                        <a:pt x="400050" y="706342"/>
                        <a:pt x="645870" y="0"/>
                        <a:pt x="1442591" y="0"/>
                      </a:cubicBezTo>
                      <a:cubicBezTo>
                        <a:pt x="2239312" y="0"/>
                        <a:pt x="2515612" y="740632"/>
                        <a:pt x="2885182" y="1364913"/>
                      </a:cubicBezTo>
                      <a:cubicBezTo>
                        <a:pt x="2885182" y="2118734"/>
                        <a:pt x="2239312" y="2729826"/>
                        <a:pt x="1442591" y="2729826"/>
                      </a:cubicBezTo>
                      <a:cubicBezTo>
                        <a:pt x="645870" y="2729826"/>
                        <a:pt x="0" y="2118734"/>
                        <a:pt x="0" y="136491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44000">
                      <a:schemeClr val="accent1">
                        <a:lumMod val="60000"/>
                        <a:lumOff val="40000"/>
                      </a:schemeClr>
                    </a:gs>
                    <a:gs pos="5000">
                      <a:schemeClr val="accent1">
                        <a:lumMod val="20000"/>
                        <a:lumOff val="80000"/>
                      </a:schemeClr>
                    </a:gs>
                    <a:gs pos="82000">
                      <a:schemeClr val="accent1">
                        <a:lumMod val="7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12700" cap="flat" cmpd="sng" algn="ctr">
                  <a:noFill/>
                  <a:prstDash val="solid"/>
                  <a:miter lim="800000"/>
                </a:ln>
                <a:effectLst>
                  <a:softEdge rad="292100"/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63500" sx="102000" sy="102000" algn="ctr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grpSp>
              <p:nvGrpSpPr>
                <p:cNvPr id="85" name="组合 84"/>
                <p:cNvGrpSpPr/>
                <p:nvPr/>
              </p:nvGrpSpPr>
              <p:grpSpPr>
                <a:xfrm>
                  <a:off x="1488145" y="2714951"/>
                  <a:ext cx="2752497" cy="3424286"/>
                  <a:chOff x="1488145" y="2714951"/>
                  <a:chExt cx="2752497" cy="3424286"/>
                </a:xfrm>
              </p:grpSpPr>
              <p:pic>
                <p:nvPicPr>
                  <p:cNvPr id="86" name="图片 85"/>
                  <p:cNvPicPr>
                    <a:picLocks noChangeAspect="1"/>
                  </p:cNvPicPr>
                  <p:nvPr/>
                </p:nvPicPr>
                <p:blipFill>
                  <a:blip r:embed="rId2">
                    <a:alphaModFix amt="79000"/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artisticFilmGrain trans="27000" grainSize="6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501086" y="2833428"/>
                    <a:ext cx="2739556" cy="3305809"/>
                  </a:xfrm>
                  <a:prstGeom prst="roundRect">
                    <a:avLst>
                      <a:gd name="adj" fmla="val 3007"/>
                    </a:avLst>
                  </a:prstGeom>
                  <a:ln>
                    <a:noFill/>
                  </a:ln>
                </p:spPr>
              </p:pic>
              <p:sp>
                <p:nvSpPr>
                  <p:cNvPr id="87" name="矩形: 圆角 86"/>
                  <p:cNvSpPr/>
                  <p:nvPr/>
                </p:nvSpPr>
                <p:spPr>
                  <a:xfrm>
                    <a:off x="1488145" y="2714951"/>
                    <a:ext cx="2739556" cy="3297873"/>
                  </a:xfrm>
                  <a:prstGeom prst="roundRect">
                    <a:avLst>
                      <a:gd name="adj" fmla="val 3124"/>
                    </a:avLst>
                  </a:prstGeom>
                  <a:gradFill flip="none" rotWithShape="1">
                    <a:gsLst>
                      <a:gs pos="20000">
                        <a:sysClr val="window" lastClr="FFFFFF">
                          <a:alpha val="50000"/>
                        </a:sysClr>
                      </a:gs>
                      <a:gs pos="99000">
                        <a:sysClr val="window" lastClr="FFFFFF">
                          <a:alpha val="37000"/>
                        </a:sysClr>
                      </a:gs>
                    </a:gsLst>
                    <a:lin ang="4800000" scaled="0"/>
                  </a:gradFill>
                  <a:ln w="12700" cap="flat" cmpd="sng" algn="ctr">
                    <a:solidFill>
                      <a:sysClr val="window" lastClr="FFFFFF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思源黑体" panose="020b0500000000000000" pitchFamily="34" charset="-122"/>
                      <a:ea typeface="思源黑体 Medium" panose="020b06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</p:grpSp>
          </p:grpSp>
          <p:sp>
            <p:nvSpPr>
              <p:cNvPr id="79" name="文本框 78"/>
              <p:cNvSpPr txBox="1"/>
              <p:nvPr/>
            </p:nvSpPr>
            <p:spPr>
              <a:xfrm>
                <a:off x="1569886" y="3038397"/>
                <a:ext cx="172114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zh-CN" altLang="en-US" sz="2400">
                    <a:solidFill>
                      <a:schemeClr val="accent1">
                        <a:lumMod val="75000"/>
                      </a:schemeClr>
                    </a:solidFill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rPr>
                  <a:t>避免触犯</a:t>
                </a:r>
                <a:endParaRPr lang="zh-CN" altLang="en-US" sz="2400">
                  <a:solidFill>
                    <a:schemeClr val="accent1">
                      <a:lumMod val="75000"/>
                    </a:schemeClr>
                  </a:solidFill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80" name="文本框 79"/>
              <p:cNvSpPr txBox="1"/>
              <p:nvPr/>
            </p:nvSpPr>
            <p:spPr>
              <a:xfrm>
                <a:off x="1257699" y="4355674"/>
                <a:ext cx="2296873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1600">
                    <a:solidFill>
                      <a:schemeClr val="bg2">
                        <a:lumMod val="50000"/>
                        <a:alpha val="79000"/>
                      </a:schemeClr>
                    </a:solidFill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rPr>
                  <a:t>要避免一切直接触犯他人感情的话。在自己的言谈中，要避免一切独断自是的言论。</a:t>
                </a:r>
                <a:endParaRPr lang="zh-CN" altLang="en-US" sz="1600">
                  <a:solidFill>
                    <a:schemeClr val="bg2">
                      <a:lumMod val="50000"/>
                      <a:alpha val="79000"/>
                    </a:schemeClr>
                  </a:solidFill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cxnSp>
            <p:nvCxnSpPr>
              <p:cNvPr id="81" name="直接连接符 80"/>
              <p:cNvCxnSpPr/>
              <p:nvPr/>
            </p:nvCxnSpPr>
            <p:spPr>
              <a:xfrm>
                <a:off x="2046136" y="4026212"/>
                <a:ext cx="576980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>
                    <a:lumMod val="75000"/>
                    <a:alpha val="61000"/>
                  </a:schemeClr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180" name="组合 179"/>
            <p:cNvGrpSpPr/>
            <p:nvPr/>
          </p:nvGrpSpPr>
          <p:grpSpPr>
            <a:xfrm>
              <a:off x="9402909" y="1826089"/>
              <a:ext cx="689097" cy="1091029"/>
              <a:chOff x="5429248" y="1193191"/>
              <a:chExt cx="1087711" cy="1722144"/>
            </a:xfrm>
            <a:solidFill>
              <a:schemeClr val="bg1"/>
            </a:solidFill>
          </p:grpSpPr>
          <p:grpSp>
            <p:nvGrpSpPr>
              <p:cNvPr id="181" name="图形 826"/>
              <p:cNvGrpSpPr/>
              <p:nvPr/>
            </p:nvGrpSpPr>
            <p:grpSpPr>
              <a:xfrm>
                <a:off x="5442033" y="1235267"/>
                <a:ext cx="1074926" cy="1680068"/>
                <a:chOff x="10059401" y="829709"/>
                <a:chExt cx="1539311" cy="2405884"/>
              </a:xfrm>
              <a:grpFill/>
            </p:grpSpPr>
            <p:sp>
              <p:nvSpPr>
                <p:cNvPr id="215" name="任意多边形: 形状 214"/>
                <p:cNvSpPr/>
                <p:nvPr/>
              </p:nvSpPr>
              <p:spPr>
                <a:xfrm>
                  <a:off x="10059401" y="1074703"/>
                  <a:ext cx="748123" cy="668475"/>
                </a:xfrm>
                <a:custGeom>
                  <a:gdLst>
                    <a:gd name="connsiteX0" fmla="*/ 313774 w 748123"/>
                    <a:gd name="connsiteY0" fmla="*/ 553084 h 668475"/>
                    <a:gd name="connsiteX1" fmla="*/ 458155 w 748123"/>
                    <a:gd name="connsiteY1" fmla="*/ 518978 h 668475"/>
                    <a:gd name="connsiteX2" fmla="*/ 527504 w 748123"/>
                    <a:gd name="connsiteY2" fmla="*/ 498514 h 668475"/>
                    <a:gd name="connsiteX3" fmla="*/ 746919 w 748123"/>
                    <a:gd name="connsiteY3" fmla="*/ 207477 h 668475"/>
                    <a:gd name="connsiteX4" fmla="*/ 748055 w 748123"/>
                    <a:gd name="connsiteY4" fmla="*/ 142108 h 668475"/>
                    <a:gd name="connsiteX5" fmla="*/ 709402 w 748123"/>
                    <a:gd name="connsiteY5" fmla="*/ 26148 h 668475"/>
                    <a:gd name="connsiteX6" fmla="*/ 700307 w 748123"/>
                    <a:gd name="connsiteY6" fmla="*/ 19327 h 668475"/>
                    <a:gd name="connsiteX7" fmla="*/ 684960 w 748123"/>
                    <a:gd name="connsiteY7" fmla="*/ 11369 h 668475"/>
                    <a:gd name="connsiteX8" fmla="*/ 647443 w 748123"/>
                    <a:gd name="connsiteY8" fmla="*/ 1137 h 668475"/>
                    <a:gd name="connsiteX9" fmla="*/ 625843 w 748123"/>
                    <a:gd name="connsiteY9" fmla="*/ 0 h 668475"/>
                    <a:gd name="connsiteX10" fmla="*/ 590600 w 748123"/>
                    <a:gd name="connsiteY10" fmla="*/ 2274 h 668475"/>
                    <a:gd name="connsiteX11" fmla="*/ 550810 w 748123"/>
                    <a:gd name="connsiteY11" fmla="*/ 9663 h 668475"/>
                    <a:gd name="connsiteX12" fmla="*/ 507040 w 748123"/>
                    <a:gd name="connsiteY12" fmla="*/ 22737 h 668475"/>
                    <a:gd name="connsiteX13" fmla="*/ 500788 w 748123"/>
                    <a:gd name="connsiteY13" fmla="*/ 25011 h 668475"/>
                    <a:gd name="connsiteX14" fmla="*/ 493967 w 748123"/>
                    <a:gd name="connsiteY14" fmla="*/ 27853 h 668475"/>
                    <a:gd name="connsiteX15" fmla="*/ 484303 w 748123"/>
                    <a:gd name="connsiteY15" fmla="*/ 31832 h 668475"/>
                    <a:gd name="connsiteX16" fmla="*/ 475208 w 748123"/>
                    <a:gd name="connsiteY16" fmla="*/ 35811 h 668475"/>
                    <a:gd name="connsiteX17" fmla="*/ 357543 w 748123"/>
                    <a:gd name="connsiteY17" fmla="*/ 182466 h 668475"/>
                    <a:gd name="connsiteX18" fmla="*/ 356975 w 748123"/>
                    <a:gd name="connsiteY18" fmla="*/ 186445 h 668475"/>
                    <a:gd name="connsiteX19" fmla="*/ 352996 w 748123"/>
                    <a:gd name="connsiteY19" fmla="*/ 209751 h 668475"/>
                    <a:gd name="connsiteX20" fmla="*/ 351291 w 748123"/>
                    <a:gd name="connsiteY20" fmla="*/ 234762 h 668475"/>
                    <a:gd name="connsiteX21" fmla="*/ 348449 w 748123"/>
                    <a:gd name="connsiteY21" fmla="*/ 375733 h 668475"/>
                    <a:gd name="connsiteX22" fmla="*/ 0 w 748123"/>
                    <a:gd name="connsiteY22" fmla="*/ 457587 h 668475"/>
                    <a:gd name="connsiteX23" fmla="*/ 311501 w 748123"/>
                    <a:gd name="connsiteY23" fmla="*/ 668475 h 668475"/>
                    <a:gd name="connsiteX24" fmla="*/ 313774 w 748123"/>
                    <a:gd name="connsiteY24" fmla="*/ 553084 h 66847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748123" h="668475">
                      <a:moveTo>
                        <a:pt x="313774" y="553084"/>
                      </a:moveTo>
                      <a:lnTo>
                        <a:pt x="458155" y="518978"/>
                      </a:lnTo>
                      <a:cubicBezTo>
                        <a:pt x="483166" y="513293"/>
                        <a:pt x="506472" y="506472"/>
                        <a:pt x="527504" y="498514"/>
                      </a:cubicBezTo>
                      <a:cubicBezTo>
                        <a:pt x="671317" y="446787"/>
                        <a:pt x="744645" y="349585"/>
                        <a:pt x="746919" y="207477"/>
                      </a:cubicBezTo>
                      <a:lnTo>
                        <a:pt x="748055" y="142108"/>
                      </a:lnTo>
                      <a:cubicBezTo>
                        <a:pt x="749193" y="88107"/>
                        <a:pt x="736118" y="49453"/>
                        <a:pt x="709402" y="26148"/>
                      </a:cubicBezTo>
                      <a:cubicBezTo>
                        <a:pt x="706560" y="23874"/>
                        <a:pt x="703718" y="21600"/>
                        <a:pt x="700307" y="19327"/>
                      </a:cubicBezTo>
                      <a:cubicBezTo>
                        <a:pt x="695760" y="16485"/>
                        <a:pt x="690644" y="13642"/>
                        <a:pt x="684960" y="11369"/>
                      </a:cubicBezTo>
                      <a:cubicBezTo>
                        <a:pt x="674159" y="6253"/>
                        <a:pt x="661654" y="2842"/>
                        <a:pt x="647443" y="1137"/>
                      </a:cubicBezTo>
                      <a:cubicBezTo>
                        <a:pt x="640053" y="568"/>
                        <a:pt x="633232" y="0"/>
                        <a:pt x="625843" y="0"/>
                      </a:cubicBezTo>
                      <a:cubicBezTo>
                        <a:pt x="615042" y="0"/>
                        <a:pt x="603105" y="568"/>
                        <a:pt x="590600" y="2274"/>
                      </a:cubicBezTo>
                      <a:cubicBezTo>
                        <a:pt x="578094" y="3979"/>
                        <a:pt x="565021" y="6253"/>
                        <a:pt x="550810" y="9663"/>
                      </a:cubicBezTo>
                      <a:cubicBezTo>
                        <a:pt x="535462" y="13642"/>
                        <a:pt x="520683" y="17621"/>
                        <a:pt x="507040" y="22737"/>
                      </a:cubicBezTo>
                      <a:cubicBezTo>
                        <a:pt x="504767" y="23306"/>
                        <a:pt x="503062" y="24443"/>
                        <a:pt x="500788" y="25011"/>
                      </a:cubicBezTo>
                      <a:cubicBezTo>
                        <a:pt x="498514" y="25579"/>
                        <a:pt x="496809" y="26716"/>
                        <a:pt x="493967" y="27853"/>
                      </a:cubicBezTo>
                      <a:cubicBezTo>
                        <a:pt x="490556" y="28990"/>
                        <a:pt x="487714" y="30127"/>
                        <a:pt x="484303" y="31832"/>
                      </a:cubicBezTo>
                      <a:cubicBezTo>
                        <a:pt x="480893" y="32969"/>
                        <a:pt x="478050" y="34106"/>
                        <a:pt x="475208" y="35811"/>
                      </a:cubicBezTo>
                      <a:cubicBezTo>
                        <a:pt x="410407" y="67075"/>
                        <a:pt x="371186" y="115960"/>
                        <a:pt x="357543" y="182466"/>
                      </a:cubicBezTo>
                      <a:cubicBezTo>
                        <a:pt x="356975" y="183603"/>
                        <a:pt x="356975" y="184740"/>
                        <a:pt x="356975" y="186445"/>
                      </a:cubicBezTo>
                      <a:cubicBezTo>
                        <a:pt x="355269" y="193835"/>
                        <a:pt x="354133" y="201793"/>
                        <a:pt x="352996" y="209751"/>
                      </a:cubicBezTo>
                      <a:cubicBezTo>
                        <a:pt x="351859" y="218278"/>
                        <a:pt x="351291" y="226236"/>
                        <a:pt x="351291" y="234762"/>
                      </a:cubicBezTo>
                      <a:lnTo>
                        <a:pt x="348449" y="375733"/>
                      </a:lnTo>
                      <a:lnTo>
                        <a:pt x="0" y="457587"/>
                      </a:lnTo>
                      <a:lnTo>
                        <a:pt x="311501" y="668475"/>
                      </a:lnTo>
                      <a:lnTo>
                        <a:pt x="313774" y="553084"/>
                      </a:ln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216" name="任意多边形: 形状 215"/>
                <p:cNvSpPr/>
                <p:nvPr/>
              </p:nvSpPr>
              <p:spPr>
                <a:xfrm>
                  <a:off x="10367491" y="1875623"/>
                  <a:ext cx="424707" cy="331963"/>
                </a:xfrm>
                <a:custGeom>
                  <a:gdLst>
                    <a:gd name="connsiteX0" fmla="*/ 424618 w 424707"/>
                    <a:gd name="connsiteY0" fmla="*/ 205772 h 331963"/>
                    <a:gd name="connsiteX1" fmla="*/ 356975 w 424707"/>
                    <a:gd name="connsiteY1" fmla="*/ 28422 h 331963"/>
                    <a:gd name="connsiteX2" fmla="*/ 356407 w 424707"/>
                    <a:gd name="connsiteY2" fmla="*/ 27853 h 331963"/>
                    <a:gd name="connsiteX3" fmla="*/ 343333 w 424707"/>
                    <a:gd name="connsiteY3" fmla="*/ 20464 h 331963"/>
                    <a:gd name="connsiteX4" fmla="*/ 327985 w 424707"/>
                    <a:gd name="connsiteY4" fmla="*/ 13642 h 331963"/>
                    <a:gd name="connsiteX5" fmla="*/ 312069 w 424707"/>
                    <a:gd name="connsiteY5" fmla="*/ 7958 h 331963"/>
                    <a:gd name="connsiteX6" fmla="*/ 294448 w 424707"/>
                    <a:gd name="connsiteY6" fmla="*/ 3979 h 331963"/>
                    <a:gd name="connsiteX7" fmla="*/ 283647 w 424707"/>
                    <a:gd name="connsiteY7" fmla="*/ 2274 h 331963"/>
                    <a:gd name="connsiteX8" fmla="*/ 269437 w 424707"/>
                    <a:gd name="connsiteY8" fmla="*/ 568 h 331963"/>
                    <a:gd name="connsiteX9" fmla="*/ 247837 w 424707"/>
                    <a:gd name="connsiteY9" fmla="*/ 0 h 331963"/>
                    <a:gd name="connsiteX10" fmla="*/ 197246 w 424707"/>
                    <a:gd name="connsiteY10" fmla="*/ 3979 h 331963"/>
                    <a:gd name="connsiteX11" fmla="*/ 140403 w 424707"/>
                    <a:gd name="connsiteY11" fmla="*/ 14211 h 331963"/>
                    <a:gd name="connsiteX12" fmla="*/ 0 w 424707"/>
                    <a:gd name="connsiteY12" fmla="*/ 46611 h 331963"/>
                    <a:gd name="connsiteX13" fmla="*/ 421776 w 424707"/>
                    <a:gd name="connsiteY13" fmla="*/ 331964 h 331963"/>
                    <a:gd name="connsiteX14" fmla="*/ 424618 w 424707"/>
                    <a:gd name="connsiteY14" fmla="*/ 205772 h 331963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424706" h="331963">
                      <a:moveTo>
                        <a:pt x="424618" y="205772"/>
                      </a:moveTo>
                      <a:cubicBezTo>
                        <a:pt x="426323" y="119939"/>
                        <a:pt x="403586" y="60254"/>
                        <a:pt x="356975" y="28422"/>
                      </a:cubicBezTo>
                      <a:cubicBezTo>
                        <a:pt x="356407" y="28422"/>
                        <a:pt x="356407" y="27853"/>
                        <a:pt x="356407" y="27853"/>
                      </a:cubicBezTo>
                      <a:cubicBezTo>
                        <a:pt x="352427" y="25579"/>
                        <a:pt x="347880" y="22737"/>
                        <a:pt x="343333" y="20464"/>
                      </a:cubicBezTo>
                      <a:cubicBezTo>
                        <a:pt x="338786" y="18190"/>
                        <a:pt x="333670" y="15916"/>
                        <a:pt x="327985" y="13642"/>
                      </a:cubicBezTo>
                      <a:cubicBezTo>
                        <a:pt x="322869" y="11369"/>
                        <a:pt x="317753" y="9663"/>
                        <a:pt x="312069" y="7958"/>
                      </a:cubicBezTo>
                      <a:cubicBezTo>
                        <a:pt x="306385" y="6253"/>
                        <a:pt x="300132" y="5116"/>
                        <a:pt x="294448" y="3979"/>
                      </a:cubicBezTo>
                      <a:cubicBezTo>
                        <a:pt x="291037" y="3411"/>
                        <a:pt x="287058" y="2842"/>
                        <a:pt x="283647" y="2274"/>
                      </a:cubicBezTo>
                      <a:cubicBezTo>
                        <a:pt x="279100" y="1705"/>
                        <a:pt x="274553" y="1137"/>
                        <a:pt x="269437" y="568"/>
                      </a:cubicBezTo>
                      <a:cubicBezTo>
                        <a:pt x="262616" y="0"/>
                        <a:pt x="255794" y="0"/>
                        <a:pt x="247837" y="0"/>
                      </a:cubicBezTo>
                      <a:cubicBezTo>
                        <a:pt x="231920" y="0"/>
                        <a:pt x="214867" y="1137"/>
                        <a:pt x="197246" y="3979"/>
                      </a:cubicBezTo>
                      <a:cubicBezTo>
                        <a:pt x="179056" y="6253"/>
                        <a:pt x="160298" y="9663"/>
                        <a:pt x="140403" y="14211"/>
                      </a:cubicBezTo>
                      <a:lnTo>
                        <a:pt x="0" y="46611"/>
                      </a:lnTo>
                      <a:lnTo>
                        <a:pt x="421776" y="331964"/>
                      </a:lnTo>
                      <a:lnTo>
                        <a:pt x="424618" y="205772"/>
                      </a:ln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217" name="任意多边形: 形状 216"/>
                <p:cNvSpPr/>
                <p:nvPr/>
              </p:nvSpPr>
              <p:spPr>
                <a:xfrm>
                  <a:off x="10185593" y="829709"/>
                  <a:ext cx="1413120" cy="2405884"/>
                </a:xfrm>
                <a:custGeom>
                  <a:gdLst>
                    <a:gd name="connsiteX0" fmla="*/ 1412551 w 1413120"/>
                    <a:gd name="connsiteY0" fmla="*/ 591737 h 2405884"/>
                    <a:gd name="connsiteX1" fmla="*/ 1410278 w 1413120"/>
                    <a:gd name="connsiteY1" fmla="*/ 532052 h 2405884"/>
                    <a:gd name="connsiteX2" fmla="*/ 1409709 w 1413120"/>
                    <a:gd name="connsiteY2" fmla="*/ 523525 h 2405884"/>
                    <a:gd name="connsiteX3" fmla="*/ 1407436 w 1413120"/>
                    <a:gd name="connsiteY3" fmla="*/ 512156 h 2405884"/>
                    <a:gd name="connsiteX4" fmla="*/ 1404025 w 1413120"/>
                    <a:gd name="connsiteY4" fmla="*/ 492261 h 2405884"/>
                    <a:gd name="connsiteX5" fmla="*/ 1398910 w 1413120"/>
                    <a:gd name="connsiteY5" fmla="*/ 470093 h 2405884"/>
                    <a:gd name="connsiteX6" fmla="*/ 1393794 w 1413120"/>
                    <a:gd name="connsiteY6" fmla="*/ 451903 h 2405884"/>
                    <a:gd name="connsiteX7" fmla="*/ 1391520 w 1413120"/>
                    <a:gd name="connsiteY7" fmla="*/ 443376 h 2405884"/>
                    <a:gd name="connsiteX8" fmla="*/ 1386972 w 1413120"/>
                    <a:gd name="connsiteY8" fmla="*/ 431439 h 2405884"/>
                    <a:gd name="connsiteX9" fmla="*/ 1380151 w 1413120"/>
                    <a:gd name="connsiteY9" fmla="*/ 415523 h 2405884"/>
                    <a:gd name="connsiteX10" fmla="*/ 1377309 w 1413120"/>
                    <a:gd name="connsiteY10" fmla="*/ 408134 h 2405884"/>
                    <a:gd name="connsiteX11" fmla="*/ 1367077 w 1413120"/>
                    <a:gd name="connsiteY11" fmla="*/ 390512 h 2405884"/>
                    <a:gd name="connsiteX12" fmla="*/ 1364235 w 1413120"/>
                    <a:gd name="connsiteY12" fmla="*/ 384828 h 2405884"/>
                    <a:gd name="connsiteX13" fmla="*/ 1363667 w 1413120"/>
                    <a:gd name="connsiteY13" fmla="*/ 383123 h 2405884"/>
                    <a:gd name="connsiteX14" fmla="*/ 1349456 w 1413120"/>
                    <a:gd name="connsiteY14" fmla="*/ 363228 h 2405884"/>
                    <a:gd name="connsiteX15" fmla="*/ 1344909 w 1413120"/>
                    <a:gd name="connsiteY15" fmla="*/ 357543 h 2405884"/>
                    <a:gd name="connsiteX16" fmla="*/ 1340929 w 1413120"/>
                    <a:gd name="connsiteY16" fmla="*/ 352427 h 2405884"/>
                    <a:gd name="connsiteX17" fmla="*/ 1335245 w 1413120"/>
                    <a:gd name="connsiteY17" fmla="*/ 345606 h 2405884"/>
                    <a:gd name="connsiteX18" fmla="*/ 1319329 w 1413120"/>
                    <a:gd name="connsiteY18" fmla="*/ 329690 h 2405884"/>
                    <a:gd name="connsiteX19" fmla="*/ 1317624 w 1413120"/>
                    <a:gd name="connsiteY19" fmla="*/ 327985 h 2405884"/>
                    <a:gd name="connsiteX20" fmla="*/ 1314213 w 1413120"/>
                    <a:gd name="connsiteY20" fmla="*/ 325711 h 2405884"/>
                    <a:gd name="connsiteX21" fmla="*/ 1302276 w 1413120"/>
                    <a:gd name="connsiteY21" fmla="*/ 315479 h 2405884"/>
                    <a:gd name="connsiteX22" fmla="*/ 1286360 w 1413120"/>
                    <a:gd name="connsiteY22" fmla="*/ 303542 h 2405884"/>
                    <a:gd name="connsiteX23" fmla="*/ 837868 w 1413120"/>
                    <a:gd name="connsiteY23" fmla="*/ 0 h 2405884"/>
                    <a:gd name="connsiteX24" fmla="*/ 857763 w 1413120"/>
                    <a:gd name="connsiteY24" fmla="*/ 15348 h 2405884"/>
                    <a:gd name="connsiteX25" fmla="*/ 865153 w 1413120"/>
                    <a:gd name="connsiteY25" fmla="*/ 21600 h 2405884"/>
                    <a:gd name="connsiteX26" fmla="*/ 867427 w 1413120"/>
                    <a:gd name="connsiteY26" fmla="*/ 23306 h 2405884"/>
                    <a:gd name="connsiteX27" fmla="*/ 932227 w 1413120"/>
                    <a:gd name="connsiteY27" fmla="*/ 111981 h 2405884"/>
                    <a:gd name="connsiteX28" fmla="*/ 938480 w 1413120"/>
                    <a:gd name="connsiteY28" fmla="*/ 127329 h 2405884"/>
                    <a:gd name="connsiteX29" fmla="*/ 945870 w 1413120"/>
                    <a:gd name="connsiteY29" fmla="*/ 147792 h 2405884"/>
                    <a:gd name="connsiteX30" fmla="*/ 952691 w 1413120"/>
                    <a:gd name="connsiteY30" fmla="*/ 173940 h 2405884"/>
                    <a:gd name="connsiteX31" fmla="*/ 952691 w 1413120"/>
                    <a:gd name="connsiteY31" fmla="*/ 173940 h 2405884"/>
                    <a:gd name="connsiteX32" fmla="*/ 957807 w 1413120"/>
                    <a:gd name="connsiteY32" fmla="*/ 197814 h 2405884"/>
                    <a:gd name="connsiteX33" fmla="*/ 957807 w 1413120"/>
                    <a:gd name="connsiteY33" fmla="*/ 197814 h 2405884"/>
                    <a:gd name="connsiteX34" fmla="*/ 962354 w 1413120"/>
                    <a:gd name="connsiteY34" fmla="*/ 228509 h 2405884"/>
                    <a:gd name="connsiteX35" fmla="*/ 964628 w 1413120"/>
                    <a:gd name="connsiteY35" fmla="*/ 288195 h 2405884"/>
                    <a:gd name="connsiteX36" fmla="*/ 965196 w 1413120"/>
                    <a:gd name="connsiteY36" fmla="*/ 292742 h 2405884"/>
                    <a:gd name="connsiteX37" fmla="*/ 962923 w 1413120"/>
                    <a:gd name="connsiteY37" fmla="*/ 400176 h 2405884"/>
                    <a:gd name="connsiteX38" fmla="*/ 957238 w 1413120"/>
                    <a:gd name="connsiteY38" fmla="*/ 460998 h 2405884"/>
                    <a:gd name="connsiteX39" fmla="*/ 954964 w 1413120"/>
                    <a:gd name="connsiteY39" fmla="*/ 476345 h 2405884"/>
                    <a:gd name="connsiteX40" fmla="*/ 949280 w 1413120"/>
                    <a:gd name="connsiteY40" fmla="*/ 502493 h 2405884"/>
                    <a:gd name="connsiteX41" fmla="*/ 945870 w 1413120"/>
                    <a:gd name="connsiteY41" fmla="*/ 516135 h 2405884"/>
                    <a:gd name="connsiteX42" fmla="*/ 942459 w 1413120"/>
                    <a:gd name="connsiteY42" fmla="*/ 528073 h 2405884"/>
                    <a:gd name="connsiteX43" fmla="*/ 940754 w 1413120"/>
                    <a:gd name="connsiteY43" fmla="*/ 533188 h 2405884"/>
                    <a:gd name="connsiteX44" fmla="*/ 931091 w 1413120"/>
                    <a:gd name="connsiteY44" fmla="*/ 561042 h 2405884"/>
                    <a:gd name="connsiteX45" fmla="*/ 900395 w 1413120"/>
                    <a:gd name="connsiteY45" fmla="*/ 621295 h 2405884"/>
                    <a:gd name="connsiteX46" fmla="*/ 885616 w 1413120"/>
                    <a:gd name="connsiteY46" fmla="*/ 644033 h 2405884"/>
                    <a:gd name="connsiteX47" fmla="*/ 882774 w 1413120"/>
                    <a:gd name="connsiteY47" fmla="*/ 648012 h 2405884"/>
                    <a:gd name="connsiteX48" fmla="*/ 864584 w 1413120"/>
                    <a:gd name="connsiteY48" fmla="*/ 671886 h 2405884"/>
                    <a:gd name="connsiteX49" fmla="*/ 847531 w 1413120"/>
                    <a:gd name="connsiteY49" fmla="*/ 691212 h 2405884"/>
                    <a:gd name="connsiteX50" fmla="*/ 819678 w 1413120"/>
                    <a:gd name="connsiteY50" fmla="*/ 719065 h 2405884"/>
                    <a:gd name="connsiteX51" fmla="*/ 795235 w 1413120"/>
                    <a:gd name="connsiteY51" fmla="*/ 739529 h 2405884"/>
                    <a:gd name="connsiteX52" fmla="*/ 766245 w 1413120"/>
                    <a:gd name="connsiteY52" fmla="*/ 761129 h 2405884"/>
                    <a:gd name="connsiteX53" fmla="*/ 740098 w 1413120"/>
                    <a:gd name="connsiteY53" fmla="*/ 777614 h 2405884"/>
                    <a:gd name="connsiteX54" fmla="*/ 708834 w 1413120"/>
                    <a:gd name="connsiteY54" fmla="*/ 795804 h 2405884"/>
                    <a:gd name="connsiteX55" fmla="*/ 686665 w 1413120"/>
                    <a:gd name="connsiteY55" fmla="*/ 807741 h 2405884"/>
                    <a:gd name="connsiteX56" fmla="*/ 663360 w 1413120"/>
                    <a:gd name="connsiteY56" fmla="*/ 819678 h 2405884"/>
                    <a:gd name="connsiteX57" fmla="*/ 675297 w 1413120"/>
                    <a:gd name="connsiteY57" fmla="*/ 820815 h 2405884"/>
                    <a:gd name="connsiteX58" fmla="*/ 843552 w 1413120"/>
                    <a:gd name="connsiteY58" fmla="*/ 875952 h 2405884"/>
                    <a:gd name="connsiteX59" fmla="*/ 848668 w 1413120"/>
                    <a:gd name="connsiteY59" fmla="*/ 879363 h 2405884"/>
                    <a:gd name="connsiteX60" fmla="*/ 852647 w 1413120"/>
                    <a:gd name="connsiteY60" fmla="*/ 882205 h 2405884"/>
                    <a:gd name="connsiteX61" fmla="*/ 866858 w 1413120"/>
                    <a:gd name="connsiteY61" fmla="*/ 894142 h 2405884"/>
                    <a:gd name="connsiteX62" fmla="*/ 870269 w 1413120"/>
                    <a:gd name="connsiteY62" fmla="*/ 896984 h 2405884"/>
                    <a:gd name="connsiteX63" fmla="*/ 882774 w 1413120"/>
                    <a:gd name="connsiteY63" fmla="*/ 908921 h 2405884"/>
                    <a:gd name="connsiteX64" fmla="*/ 889595 w 1413120"/>
                    <a:gd name="connsiteY64" fmla="*/ 916311 h 2405884"/>
                    <a:gd name="connsiteX65" fmla="*/ 893574 w 1413120"/>
                    <a:gd name="connsiteY65" fmla="*/ 920290 h 2405884"/>
                    <a:gd name="connsiteX66" fmla="*/ 907217 w 1413120"/>
                    <a:gd name="connsiteY66" fmla="*/ 940185 h 2405884"/>
                    <a:gd name="connsiteX67" fmla="*/ 909490 w 1413120"/>
                    <a:gd name="connsiteY67" fmla="*/ 943596 h 2405884"/>
                    <a:gd name="connsiteX68" fmla="*/ 910059 w 1413120"/>
                    <a:gd name="connsiteY68" fmla="*/ 944733 h 2405884"/>
                    <a:gd name="connsiteX69" fmla="*/ 911764 w 1413120"/>
                    <a:gd name="connsiteY69" fmla="*/ 948143 h 2405884"/>
                    <a:gd name="connsiteX70" fmla="*/ 921996 w 1413120"/>
                    <a:gd name="connsiteY70" fmla="*/ 968038 h 2405884"/>
                    <a:gd name="connsiteX71" fmla="*/ 927680 w 1413120"/>
                    <a:gd name="connsiteY71" fmla="*/ 980544 h 2405884"/>
                    <a:gd name="connsiteX72" fmla="*/ 930522 w 1413120"/>
                    <a:gd name="connsiteY72" fmla="*/ 987933 h 2405884"/>
                    <a:gd name="connsiteX73" fmla="*/ 933933 w 1413120"/>
                    <a:gd name="connsiteY73" fmla="*/ 997597 h 2405884"/>
                    <a:gd name="connsiteX74" fmla="*/ 935069 w 1413120"/>
                    <a:gd name="connsiteY74" fmla="*/ 1002713 h 2405884"/>
                    <a:gd name="connsiteX75" fmla="*/ 935638 w 1413120"/>
                    <a:gd name="connsiteY75" fmla="*/ 1002713 h 2405884"/>
                    <a:gd name="connsiteX76" fmla="*/ 937911 w 1413120"/>
                    <a:gd name="connsiteY76" fmla="*/ 1012376 h 2405884"/>
                    <a:gd name="connsiteX77" fmla="*/ 941891 w 1413120"/>
                    <a:gd name="connsiteY77" fmla="*/ 1030566 h 2405884"/>
                    <a:gd name="connsiteX78" fmla="*/ 944165 w 1413120"/>
                    <a:gd name="connsiteY78" fmla="*/ 1047050 h 2405884"/>
                    <a:gd name="connsiteX79" fmla="*/ 946438 w 1413120"/>
                    <a:gd name="connsiteY79" fmla="*/ 1063535 h 2405884"/>
                    <a:gd name="connsiteX80" fmla="*/ 948712 w 1413120"/>
                    <a:gd name="connsiteY80" fmla="*/ 1108441 h 2405884"/>
                    <a:gd name="connsiteX81" fmla="*/ 948712 w 1413120"/>
                    <a:gd name="connsiteY81" fmla="*/ 1113557 h 2405884"/>
                    <a:gd name="connsiteX82" fmla="*/ 941323 w 1413120"/>
                    <a:gd name="connsiteY82" fmla="*/ 1492132 h 2405884"/>
                    <a:gd name="connsiteX83" fmla="*/ 937911 w 1413120"/>
                    <a:gd name="connsiteY83" fmla="*/ 1546133 h 2405884"/>
                    <a:gd name="connsiteX84" fmla="*/ 935069 w 1413120"/>
                    <a:gd name="connsiteY84" fmla="*/ 1563754 h 2405884"/>
                    <a:gd name="connsiteX85" fmla="*/ 929385 w 1413120"/>
                    <a:gd name="connsiteY85" fmla="*/ 1598429 h 2405884"/>
                    <a:gd name="connsiteX86" fmla="*/ 924270 w 1413120"/>
                    <a:gd name="connsiteY86" fmla="*/ 1617755 h 2405884"/>
                    <a:gd name="connsiteX87" fmla="*/ 915743 w 1413120"/>
                    <a:gd name="connsiteY87" fmla="*/ 1649019 h 2405884"/>
                    <a:gd name="connsiteX88" fmla="*/ 899259 w 1413120"/>
                    <a:gd name="connsiteY88" fmla="*/ 1692788 h 2405884"/>
                    <a:gd name="connsiteX89" fmla="*/ 895279 w 1413120"/>
                    <a:gd name="connsiteY89" fmla="*/ 1701315 h 2405884"/>
                    <a:gd name="connsiteX90" fmla="*/ 878795 w 1413120"/>
                    <a:gd name="connsiteY90" fmla="*/ 1735420 h 2405884"/>
                    <a:gd name="connsiteX91" fmla="*/ 873679 w 1413120"/>
                    <a:gd name="connsiteY91" fmla="*/ 1744515 h 2405884"/>
                    <a:gd name="connsiteX92" fmla="*/ 850374 w 1413120"/>
                    <a:gd name="connsiteY92" fmla="*/ 1782600 h 2405884"/>
                    <a:gd name="connsiteX93" fmla="*/ 845258 w 1413120"/>
                    <a:gd name="connsiteY93" fmla="*/ 1789421 h 2405884"/>
                    <a:gd name="connsiteX94" fmla="*/ 820815 w 1413120"/>
                    <a:gd name="connsiteY94" fmla="*/ 1821822 h 2405884"/>
                    <a:gd name="connsiteX95" fmla="*/ 813994 w 1413120"/>
                    <a:gd name="connsiteY95" fmla="*/ 1829780 h 2405884"/>
                    <a:gd name="connsiteX96" fmla="*/ 779888 w 1413120"/>
                    <a:gd name="connsiteY96" fmla="*/ 1867296 h 2405884"/>
                    <a:gd name="connsiteX97" fmla="*/ 744077 w 1413120"/>
                    <a:gd name="connsiteY97" fmla="*/ 1900834 h 2405884"/>
                    <a:gd name="connsiteX98" fmla="*/ 722477 w 1413120"/>
                    <a:gd name="connsiteY98" fmla="*/ 1919024 h 2405884"/>
                    <a:gd name="connsiteX99" fmla="*/ 702012 w 1413120"/>
                    <a:gd name="connsiteY99" fmla="*/ 1935508 h 2405884"/>
                    <a:gd name="connsiteX100" fmla="*/ 662222 w 1413120"/>
                    <a:gd name="connsiteY100" fmla="*/ 1963930 h 2405884"/>
                    <a:gd name="connsiteX101" fmla="*/ 653128 w 1413120"/>
                    <a:gd name="connsiteY101" fmla="*/ 1969614 h 2405884"/>
                    <a:gd name="connsiteX102" fmla="*/ 589464 w 1413120"/>
                    <a:gd name="connsiteY102" fmla="*/ 2005994 h 2405884"/>
                    <a:gd name="connsiteX103" fmla="*/ 566158 w 1413120"/>
                    <a:gd name="connsiteY103" fmla="*/ 2017362 h 2405884"/>
                    <a:gd name="connsiteX104" fmla="*/ 546263 w 1413120"/>
                    <a:gd name="connsiteY104" fmla="*/ 2026457 h 2405884"/>
                    <a:gd name="connsiteX105" fmla="*/ 515567 w 1413120"/>
                    <a:gd name="connsiteY105" fmla="*/ 2038963 h 2405884"/>
                    <a:gd name="connsiteX106" fmla="*/ 496241 w 1413120"/>
                    <a:gd name="connsiteY106" fmla="*/ 2046921 h 2405884"/>
                    <a:gd name="connsiteX107" fmla="*/ 461567 w 1413120"/>
                    <a:gd name="connsiteY107" fmla="*/ 2058858 h 2405884"/>
                    <a:gd name="connsiteX108" fmla="*/ 444514 w 1413120"/>
                    <a:gd name="connsiteY108" fmla="*/ 2064542 h 2405884"/>
                    <a:gd name="connsiteX109" fmla="*/ 390513 w 1413120"/>
                    <a:gd name="connsiteY109" fmla="*/ 2079321 h 2405884"/>
                    <a:gd name="connsiteX110" fmla="*/ 303542 w 1413120"/>
                    <a:gd name="connsiteY110" fmla="*/ 2095237 h 2405884"/>
                    <a:gd name="connsiteX111" fmla="*/ 0 w 1413120"/>
                    <a:gd name="connsiteY111" fmla="*/ 2047489 h 2405884"/>
                    <a:gd name="connsiteX112" fmla="*/ 433145 w 1413120"/>
                    <a:gd name="connsiteY112" fmla="*/ 2341936 h 2405884"/>
                    <a:gd name="connsiteX113" fmla="*/ 449061 w 1413120"/>
                    <a:gd name="connsiteY113" fmla="*/ 2352168 h 2405884"/>
                    <a:gd name="connsiteX114" fmla="*/ 752603 w 1413120"/>
                    <a:gd name="connsiteY114" fmla="*/ 2399917 h 2405884"/>
                    <a:gd name="connsiteX115" fmla="*/ 839573 w 1413120"/>
                    <a:gd name="connsiteY115" fmla="*/ 2384000 h 2405884"/>
                    <a:gd name="connsiteX116" fmla="*/ 893574 w 1413120"/>
                    <a:gd name="connsiteY116" fmla="*/ 2369221 h 2405884"/>
                    <a:gd name="connsiteX117" fmla="*/ 910627 w 1413120"/>
                    <a:gd name="connsiteY117" fmla="*/ 2363537 h 2405884"/>
                    <a:gd name="connsiteX118" fmla="*/ 945301 w 1413120"/>
                    <a:gd name="connsiteY118" fmla="*/ 2351600 h 2405884"/>
                    <a:gd name="connsiteX119" fmla="*/ 964628 w 1413120"/>
                    <a:gd name="connsiteY119" fmla="*/ 2343642 h 2405884"/>
                    <a:gd name="connsiteX120" fmla="*/ 995324 w 1413120"/>
                    <a:gd name="connsiteY120" fmla="*/ 2331136 h 2405884"/>
                    <a:gd name="connsiteX121" fmla="*/ 1015219 w 1413120"/>
                    <a:gd name="connsiteY121" fmla="*/ 2322610 h 2405884"/>
                    <a:gd name="connsiteX122" fmla="*/ 1030566 w 1413120"/>
                    <a:gd name="connsiteY122" fmla="*/ 2315220 h 2405884"/>
                    <a:gd name="connsiteX123" fmla="*/ 1037956 w 1413120"/>
                    <a:gd name="connsiteY123" fmla="*/ 2311241 h 2405884"/>
                    <a:gd name="connsiteX124" fmla="*/ 1101620 w 1413120"/>
                    <a:gd name="connsiteY124" fmla="*/ 2274862 h 2405884"/>
                    <a:gd name="connsiteX125" fmla="*/ 1102188 w 1413120"/>
                    <a:gd name="connsiteY125" fmla="*/ 2274293 h 2405884"/>
                    <a:gd name="connsiteX126" fmla="*/ 1109578 w 1413120"/>
                    <a:gd name="connsiteY126" fmla="*/ 2268609 h 2405884"/>
                    <a:gd name="connsiteX127" fmla="*/ 1149937 w 1413120"/>
                    <a:gd name="connsiteY127" fmla="*/ 2240187 h 2405884"/>
                    <a:gd name="connsiteX128" fmla="*/ 1153915 w 1413120"/>
                    <a:gd name="connsiteY128" fmla="*/ 2237345 h 2405884"/>
                    <a:gd name="connsiteX129" fmla="*/ 1170400 w 1413120"/>
                    <a:gd name="connsiteY129" fmla="*/ 2223703 h 2405884"/>
                    <a:gd name="connsiteX130" fmla="*/ 1192001 w 1413120"/>
                    <a:gd name="connsiteY130" fmla="*/ 2205513 h 2405884"/>
                    <a:gd name="connsiteX131" fmla="*/ 1196548 w 1413120"/>
                    <a:gd name="connsiteY131" fmla="*/ 2201534 h 2405884"/>
                    <a:gd name="connsiteX132" fmla="*/ 1227811 w 1413120"/>
                    <a:gd name="connsiteY132" fmla="*/ 2171976 h 2405884"/>
                    <a:gd name="connsiteX133" fmla="*/ 1232359 w 1413120"/>
                    <a:gd name="connsiteY133" fmla="*/ 2167428 h 2405884"/>
                    <a:gd name="connsiteX134" fmla="*/ 1258507 w 1413120"/>
                    <a:gd name="connsiteY134" fmla="*/ 2139007 h 2405884"/>
                    <a:gd name="connsiteX135" fmla="*/ 1262486 w 1413120"/>
                    <a:gd name="connsiteY135" fmla="*/ 2134459 h 2405884"/>
                    <a:gd name="connsiteX136" fmla="*/ 1269307 w 1413120"/>
                    <a:gd name="connsiteY136" fmla="*/ 2126501 h 2405884"/>
                    <a:gd name="connsiteX137" fmla="*/ 1281244 w 1413120"/>
                    <a:gd name="connsiteY137" fmla="*/ 2111722 h 2405884"/>
                    <a:gd name="connsiteX138" fmla="*/ 1293181 w 1413120"/>
                    <a:gd name="connsiteY138" fmla="*/ 2094669 h 2405884"/>
                    <a:gd name="connsiteX139" fmla="*/ 1298297 w 1413120"/>
                    <a:gd name="connsiteY139" fmla="*/ 2087848 h 2405884"/>
                    <a:gd name="connsiteX140" fmla="*/ 1300571 w 1413120"/>
                    <a:gd name="connsiteY140" fmla="*/ 2083869 h 2405884"/>
                    <a:gd name="connsiteX141" fmla="*/ 1317624 w 1413120"/>
                    <a:gd name="connsiteY141" fmla="*/ 2056016 h 2405884"/>
                    <a:gd name="connsiteX142" fmla="*/ 1321602 w 1413120"/>
                    <a:gd name="connsiteY142" fmla="*/ 2049194 h 2405884"/>
                    <a:gd name="connsiteX143" fmla="*/ 1326718 w 1413120"/>
                    <a:gd name="connsiteY143" fmla="*/ 2040099 h 2405884"/>
                    <a:gd name="connsiteX144" fmla="*/ 1334108 w 1413120"/>
                    <a:gd name="connsiteY144" fmla="*/ 2026457 h 2405884"/>
                    <a:gd name="connsiteX145" fmla="*/ 1343203 w 1413120"/>
                    <a:gd name="connsiteY145" fmla="*/ 2006562 h 2405884"/>
                    <a:gd name="connsiteX146" fmla="*/ 1347182 w 1413120"/>
                    <a:gd name="connsiteY146" fmla="*/ 1998036 h 2405884"/>
                    <a:gd name="connsiteX147" fmla="*/ 1348887 w 1413120"/>
                    <a:gd name="connsiteY147" fmla="*/ 1994057 h 2405884"/>
                    <a:gd name="connsiteX148" fmla="*/ 1363098 w 1413120"/>
                    <a:gd name="connsiteY148" fmla="*/ 1955403 h 2405884"/>
                    <a:gd name="connsiteX149" fmla="*/ 1363667 w 1413120"/>
                    <a:gd name="connsiteY149" fmla="*/ 1954266 h 2405884"/>
                    <a:gd name="connsiteX150" fmla="*/ 1372193 w 1413120"/>
                    <a:gd name="connsiteY150" fmla="*/ 1923003 h 2405884"/>
                    <a:gd name="connsiteX151" fmla="*/ 1376741 w 1413120"/>
                    <a:gd name="connsiteY151" fmla="*/ 1904813 h 2405884"/>
                    <a:gd name="connsiteX152" fmla="*/ 1377309 w 1413120"/>
                    <a:gd name="connsiteY152" fmla="*/ 1904244 h 2405884"/>
                    <a:gd name="connsiteX153" fmla="*/ 1382993 w 1413120"/>
                    <a:gd name="connsiteY153" fmla="*/ 1869570 h 2405884"/>
                    <a:gd name="connsiteX154" fmla="*/ 1385835 w 1413120"/>
                    <a:gd name="connsiteY154" fmla="*/ 1851949 h 2405884"/>
                    <a:gd name="connsiteX155" fmla="*/ 1389246 w 1413120"/>
                    <a:gd name="connsiteY155" fmla="*/ 1797948 h 2405884"/>
                    <a:gd name="connsiteX156" fmla="*/ 1396636 w 1413120"/>
                    <a:gd name="connsiteY156" fmla="*/ 1419373 h 2405884"/>
                    <a:gd name="connsiteX157" fmla="*/ 1396636 w 1413120"/>
                    <a:gd name="connsiteY157" fmla="*/ 1414257 h 2405884"/>
                    <a:gd name="connsiteX158" fmla="*/ 1394362 w 1413120"/>
                    <a:gd name="connsiteY158" fmla="*/ 1369351 h 2405884"/>
                    <a:gd name="connsiteX159" fmla="*/ 1393794 w 1413120"/>
                    <a:gd name="connsiteY159" fmla="*/ 1363098 h 2405884"/>
                    <a:gd name="connsiteX160" fmla="*/ 1392088 w 1413120"/>
                    <a:gd name="connsiteY160" fmla="*/ 1352866 h 2405884"/>
                    <a:gd name="connsiteX161" fmla="*/ 1389814 w 1413120"/>
                    <a:gd name="connsiteY161" fmla="*/ 1336382 h 2405884"/>
                    <a:gd name="connsiteX162" fmla="*/ 1385835 w 1413120"/>
                    <a:gd name="connsiteY162" fmla="*/ 1318192 h 2405884"/>
                    <a:gd name="connsiteX163" fmla="*/ 1381857 w 1413120"/>
                    <a:gd name="connsiteY163" fmla="*/ 1303413 h 2405884"/>
                    <a:gd name="connsiteX164" fmla="*/ 1380151 w 1413120"/>
                    <a:gd name="connsiteY164" fmla="*/ 1297728 h 2405884"/>
                    <a:gd name="connsiteX165" fmla="*/ 1375603 w 1413120"/>
                    <a:gd name="connsiteY165" fmla="*/ 1286928 h 2405884"/>
                    <a:gd name="connsiteX166" fmla="*/ 1369919 w 1413120"/>
                    <a:gd name="connsiteY166" fmla="*/ 1273854 h 2405884"/>
                    <a:gd name="connsiteX167" fmla="*/ 1368214 w 1413120"/>
                    <a:gd name="connsiteY167" fmla="*/ 1269875 h 2405884"/>
                    <a:gd name="connsiteX168" fmla="*/ 1357982 w 1413120"/>
                    <a:gd name="connsiteY168" fmla="*/ 1250549 h 2405884"/>
                    <a:gd name="connsiteX169" fmla="*/ 1357414 w 1413120"/>
                    <a:gd name="connsiteY169" fmla="*/ 1249412 h 2405884"/>
                    <a:gd name="connsiteX170" fmla="*/ 1357414 w 1413120"/>
                    <a:gd name="connsiteY170" fmla="*/ 1248843 h 2405884"/>
                    <a:gd name="connsiteX171" fmla="*/ 1345477 w 1413120"/>
                    <a:gd name="connsiteY171" fmla="*/ 1232359 h 2405884"/>
                    <a:gd name="connsiteX172" fmla="*/ 1340929 w 1413120"/>
                    <a:gd name="connsiteY172" fmla="*/ 1226675 h 2405884"/>
                    <a:gd name="connsiteX173" fmla="*/ 1336951 w 1413120"/>
                    <a:gd name="connsiteY173" fmla="*/ 1222696 h 2405884"/>
                    <a:gd name="connsiteX174" fmla="*/ 1332971 w 1413120"/>
                    <a:gd name="connsiteY174" fmla="*/ 1218148 h 2405884"/>
                    <a:gd name="connsiteX175" fmla="*/ 1319329 w 1413120"/>
                    <a:gd name="connsiteY175" fmla="*/ 1204506 h 2405884"/>
                    <a:gd name="connsiteX176" fmla="*/ 1317055 w 1413120"/>
                    <a:gd name="connsiteY176" fmla="*/ 1202800 h 2405884"/>
                    <a:gd name="connsiteX177" fmla="*/ 1313645 w 1413120"/>
                    <a:gd name="connsiteY177" fmla="*/ 1199958 h 2405884"/>
                    <a:gd name="connsiteX178" fmla="*/ 1304550 w 1413120"/>
                    <a:gd name="connsiteY178" fmla="*/ 1192000 h 2405884"/>
                    <a:gd name="connsiteX179" fmla="*/ 1290908 w 1413120"/>
                    <a:gd name="connsiteY179" fmla="*/ 1181768 h 2405884"/>
                    <a:gd name="connsiteX180" fmla="*/ 1164716 w 1413120"/>
                    <a:gd name="connsiteY180" fmla="*/ 1096504 h 2405884"/>
                    <a:gd name="connsiteX181" fmla="*/ 1187453 w 1413120"/>
                    <a:gd name="connsiteY181" fmla="*/ 1083430 h 2405884"/>
                    <a:gd name="connsiteX182" fmla="*/ 1195979 w 1413120"/>
                    <a:gd name="connsiteY182" fmla="*/ 1078882 h 2405884"/>
                    <a:gd name="connsiteX183" fmla="*/ 1235770 w 1413120"/>
                    <a:gd name="connsiteY183" fmla="*/ 1051029 h 2405884"/>
                    <a:gd name="connsiteX184" fmla="*/ 1238043 w 1413120"/>
                    <a:gd name="connsiteY184" fmla="*/ 1048756 h 2405884"/>
                    <a:gd name="connsiteX185" fmla="*/ 1242022 w 1413120"/>
                    <a:gd name="connsiteY185" fmla="*/ 1044777 h 2405884"/>
                    <a:gd name="connsiteX186" fmla="*/ 1264759 w 1413120"/>
                    <a:gd name="connsiteY186" fmla="*/ 1026587 h 2405884"/>
                    <a:gd name="connsiteX187" fmla="*/ 1288066 w 1413120"/>
                    <a:gd name="connsiteY187" fmla="*/ 1004418 h 2405884"/>
                    <a:gd name="connsiteX188" fmla="*/ 1289770 w 1413120"/>
                    <a:gd name="connsiteY188" fmla="*/ 1002713 h 2405884"/>
                    <a:gd name="connsiteX189" fmla="*/ 1292044 w 1413120"/>
                    <a:gd name="connsiteY189" fmla="*/ 1000439 h 2405884"/>
                    <a:gd name="connsiteX190" fmla="*/ 1307392 w 1413120"/>
                    <a:gd name="connsiteY190" fmla="*/ 983386 h 2405884"/>
                    <a:gd name="connsiteX191" fmla="*/ 1323876 w 1413120"/>
                    <a:gd name="connsiteY191" fmla="*/ 962922 h 2405884"/>
                    <a:gd name="connsiteX192" fmla="*/ 1330698 w 1413120"/>
                    <a:gd name="connsiteY192" fmla="*/ 953828 h 2405884"/>
                    <a:gd name="connsiteX193" fmla="*/ 1333540 w 1413120"/>
                    <a:gd name="connsiteY193" fmla="*/ 949849 h 2405884"/>
                    <a:gd name="connsiteX194" fmla="*/ 1339224 w 1413120"/>
                    <a:gd name="connsiteY194" fmla="*/ 942459 h 2405884"/>
                    <a:gd name="connsiteX195" fmla="*/ 1352866 w 1413120"/>
                    <a:gd name="connsiteY195" fmla="*/ 920858 h 2405884"/>
                    <a:gd name="connsiteX196" fmla="*/ 1365372 w 1413120"/>
                    <a:gd name="connsiteY196" fmla="*/ 897553 h 2405884"/>
                    <a:gd name="connsiteX197" fmla="*/ 1365940 w 1413120"/>
                    <a:gd name="connsiteY197" fmla="*/ 896984 h 2405884"/>
                    <a:gd name="connsiteX198" fmla="*/ 1377309 w 1413120"/>
                    <a:gd name="connsiteY198" fmla="*/ 871405 h 2405884"/>
                    <a:gd name="connsiteX199" fmla="*/ 1388678 w 1413120"/>
                    <a:gd name="connsiteY199" fmla="*/ 840141 h 2405884"/>
                    <a:gd name="connsiteX200" fmla="*/ 1389246 w 1413120"/>
                    <a:gd name="connsiteY200" fmla="*/ 838436 h 2405884"/>
                    <a:gd name="connsiteX201" fmla="*/ 1390951 w 1413120"/>
                    <a:gd name="connsiteY201" fmla="*/ 833320 h 2405884"/>
                    <a:gd name="connsiteX202" fmla="*/ 1400615 w 1413120"/>
                    <a:gd name="connsiteY202" fmla="*/ 796941 h 2405884"/>
                    <a:gd name="connsiteX203" fmla="*/ 1402888 w 1413120"/>
                    <a:gd name="connsiteY203" fmla="*/ 781024 h 2405884"/>
                    <a:gd name="connsiteX204" fmla="*/ 1405162 w 1413120"/>
                    <a:gd name="connsiteY204" fmla="*/ 765677 h 2405884"/>
                    <a:gd name="connsiteX205" fmla="*/ 1410847 w 1413120"/>
                    <a:gd name="connsiteY205" fmla="*/ 704855 h 2405884"/>
                    <a:gd name="connsiteX206" fmla="*/ 1413120 w 1413120"/>
                    <a:gd name="connsiteY206" fmla="*/ 597421 h 2405884"/>
                    <a:gd name="connsiteX207" fmla="*/ 1413120 w 1413120"/>
                    <a:gd name="connsiteY207" fmla="*/ 594579 h 2405884"/>
                    <a:gd name="connsiteX208" fmla="*/ 1412551 w 1413120"/>
                    <a:gd name="connsiteY208" fmla="*/ 591737 h 2405884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</a:cxnLst>
                  <a:rect l="l" t="t" r="r" b="b"/>
                  <a:pathLst>
                    <a:path w="1413120" h="2405884">
                      <a:moveTo>
                        <a:pt x="1412551" y="591737"/>
                      </a:moveTo>
                      <a:cubicBezTo>
                        <a:pt x="1413120" y="570705"/>
                        <a:pt x="1411983" y="550810"/>
                        <a:pt x="1410278" y="532052"/>
                      </a:cubicBezTo>
                      <a:cubicBezTo>
                        <a:pt x="1409709" y="529778"/>
                        <a:pt x="1410278" y="526367"/>
                        <a:pt x="1409709" y="523525"/>
                      </a:cubicBezTo>
                      <a:cubicBezTo>
                        <a:pt x="1409141" y="519546"/>
                        <a:pt x="1408573" y="516135"/>
                        <a:pt x="1407436" y="512156"/>
                      </a:cubicBezTo>
                      <a:cubicBezTo>
                        <a:pt x="1406867" y="505335"/>
                        <a:pt x="1405162" y="498514"/>
                        <a:pt x="1404025" y="492261"/>
                      </a:cubicBezTo>
                      <a:cubicBezTo>
                        <a:pt x="1402888" y="484872"/>
                        <a:pt x="1401183" y="477482"/>
                        <a:pt x="1398910" y="470093"/>
                      </a:cubicBezTo>
                      <a:cubicBezTo>
                        <a:pt x="1397772" y="463840"/>
                        <a:pt x="1396068" y="457587"/>
                        <a:pt x="1393794" y="451903"/>
                      </a:cubicBezTo>
                      <a:cubicBezTo>
                        <a:pt x="1393225" y="449061"/>
                        <a:pt x="1392088" y="446218"/>
                        <a:pt x="1391520" y="443376"/>
                      </a:cubicBezTo>
                      <a:cubicBezTo>
                        <a:pt x="1390383" y="439397"/>
                        <a:pt x="1388109" y="435987"/>
                        <a:pt x="1386972" y="431439"/>
                      </a:cubicBezTo>
                      <a:cubicBezTo>
                        <a:pt x="1384699" y="425755"/>
                        <a:pt x="1382425" y="420639"/>
                        <a:pt x="1380151" y="415523"/>
                      </a:cubicBezTo>
                      <a:cubicBezTo>
                        <a:pt x="1379015" y="413249"/>
                        <a:pt x="1377877" y="410407"/>
                        <a:pt x="1377309" y="408134"/>
                      </a:cubicBezTo>
                      <a:cubicBezTo>
                        <a:pt x="1373899" y="401881"/>
                        <a:pt x="1370488" y="396197"/>
                        <a:pt x="1367077" y="390512"/>
                      </a:cubicBezTo>
                      <a:cubicBezTo>
                        <a:pt x="1366509" y="388807"/>
                        <a:pt x="1365372" y="386533"/>
                        <a:pt x="1364235" y="384828"/>
                      </a:cubicBezTo>
                      <a:cubicBezTo>
                        <a:pt x="1363667" y="384259"/>
                        <a:pt x="1363667" y="383691"/>
                        <a:pt x="1363667" y="383123"/>
                      </a:cubicBezTo>
                      <a:cubicBezTo>
                        <a:pt x="1359119" y="375733"/>
                        <a:pt x="1354572" y="369480"/>
                        <a:pt x="1349456" y="363228"/>
                      </a:cubicBezTo>
                      <a:cubicBezTo>
                        <a:pt x="1348319" y="360954"/>
                        <a:pt x="1346614" y="359249"/>
                        <a:pt x="1344909" y="357543"/>
                      </a:cubicBezTo>
                      <a:cubicBezTo>
                        <a:pt x="1343771" y="355838"/>
                        <a:pt x="1342635" y="354133"/>
                        <a:pt x="1340929" y="352427"/>
                      </a:cubicBezTo>
                      <a:cubicBezTo>
                        <a:pt x="1339224" y="350154"/>
                        <a:pt x="1336951" y="347880"/>
                        <a:pt x="1335245" y="345606"/>
                      </a:cubicBezTo>
                      <a:cubicBezTo>
                        <a:pt x="1330129" y="339922"/>
                        <a:pt x="1325014" y="334806"/>
                        <a:pt x="1319329" y="329690"/>
                      </a:cubicBezTo>
                      <a:cubicBezTo>
                        <a:pt x="1318760" y="329122"/>
                        <a:pt x="1318192" y="329122"/>
                        <a:pt x="1317624" y="327985"/>
                      </a:cubicBezTo>
                      <a:cubicBezTo>
                        <a:pt x="1317055" y="327416"/>
                        <a:pt x="1315350" y="326280"/>
                        <a:pt x="1314213" y="325711"/>
                      </a:cubicBezTo>
                      <a:cubicBezTo>
                        <a:pt x="1310234" y="321732"/>
                        <a:pt x="1306255" y="318321"/>
                        <a:pt x="1302276" y="315479"/>
                      </a:cubicBezTo>
                      <a:cubicBezTo>
                        <a:pt x="1297160" y="311500"/>
                        <a:pt x="1292044" y="307521"/>
                        <a:pt x="1286360" y="303542"/>
                      </a:cubicBezTo>
                      <a:lnTo>
                        <a:pt x="837868" y="0"/>
                      </a:lnTo>
                      <a:cubicBezTo>
                        <a:pt x="845258" y="4547"/>
                        <a:pt x="851510" y="9663"/>
                        <a:pt x="857763" y="15348"/>
                      </a:cubicBezTo>
                      <a:cubicBezTo>
                        <a:pt x="860037" y="17621"/>
                        <a:pt x="862310" y="19327"/>
                        <a:pt x="865153" y="21600"/>
                      </a:cubicBezTo>
                      <a:cubicBezTo>
                        <a:pt x="865721" y="22169"/>
                        <a:pt x="866858" y="22169"/>
                        <a:pt x="867427" y="23306"/>
                      </a:cubicBezTo>
                      <a:cubicBezTo>
                        <a:pt x="894711" y="47748"/>
                        <a:pt x="916311" y="77307"/>
                        <a:pt x="932227" y="111981"/>
                      </a:cubicBezTo>
                      <a:cubicBezTo>
                        <a:pt x="934501" y="117097"/>
                        <a:pt x="936775" y="122213"/>
                        <a:pt x="938480" y="127329"/>
                      </a:cubicBezTo>
                      <a:cubicBezTo>
                        <a:pt x="941323" y="134150"/>
                        <a:pt x="943596" y="140971"/>
                        <a:pt x="945870" y="147792"/>
                      </a:cubicBezTo>
                      <a:cubicBezTo>
                        <a:pt x="948712" y="156319"/>
                        <a:pt x="950417" y="165413"/>
                        <a:pt x="952691" y="173940"/>
                      </a:cubicBezTo>
                      <a:cubicBezTo>
                        <a:pt x="952691" y="173940"/>
                        <a:pt x="952691" y="173940"/>
                        <a:pt x="952691" y="173940"/>
                      </a:cubicBezTo>
                      <a:cubicBezTo>
                        <a:pt x="954396" y="181898"/>
                        <a:pt x="956102" y="189856"/>
                        <a:pt x="957807" y="197814"/>
                      </a:cubicBezTo>
                      <a:cubicBezTo>
                        <a:pt x="957807" y="197814"/>
                        <a:pt x="957807" y="197814"/>
                        <a:pt x="957807" y="197814"/>
                      </a:cubicBezTo>
                      <a:cubicBezTo>
                        <a:pt x="959512" y="208046"/>
                        <a:pt x="961218" y="217709"/>
                        <a:pt x="962354" y="228509"/>
                      </a:cubicBezTo>
                      <a:cubicBezTo>
                        <a:pt x="964060" y="247268"/>
                        <a:pt x="965196" y="267731"/>
                        <a:pt x="964628" y="288195"/>
                      </a:cubicBezTo>
                      <a:cubicBezTo>
                        <a:pt x="964628" y="289331"/>
                        <a:pt x="965196" y="291037"/>
                        <a:pt x="965196" y="292742"/>
                      </a:cubicBezTo>
                      <a:lnTo>
                        <a:pt x="962923" y="400176"/>
                      </a:lnTo>
                      <a:cubicBezTo>
                        <a:pt x="962354" y="421208"/>
                        <a:pt x="960649" y="441103"/>
                        <a:pt x="957238" y="460998"/>
                      </a:cubicBezTo>
                      <a:cubicBezTo>
                        <a:pt x="956670" y="466114"/>
                        <a:pt x="956102" y="471229"/>
                        <a:pt x="954964" y="476345"/>
                      </a:cubicBezTo>
                      <a:cubicBezTo>
                        <a:pt x="953828" y="484872"/>
                        <a:pt x="952122" y="493967"/>
                        <a:pt x="949280" y="502493"/>
                      </a:cubicBezTo>
                      <a:cubicBezTo>
                        <a:pt x="948712" y="507041"/>
                        <a:pt x="947007" y="511588"/>
                        <a:pt x="945870" y="516135"/>
                      </a:cubicBezTo>
                      <a:cubicBezTo>
                        <a:pt x="945301" y="520115"/>
                        <a:pt x="943596" y="524094"/>
                        <a:pt x="942459" y="528073"/>
                      </a:cubicBezTo>
                      <a:cubicBezTo>
                        <a:pt x="941891" y="529778"/>
                        <a:pt x="941891" y="531483"/>
                        <a:pt x="940754" y="533188"/>
                      </a:cubicBezTo>
                      <a:cubicBezTo>
                        <a:pt x="937911" y="542852"/>
                        <a:pt x="934501" y="551947"/>
                        <a:pt x="931091" y="561042"/>
                      </a:cubicBezTo>
                      <a:cubicBezTo>
                        <a:pt x="922564" y="582074"/>
                        <a:pt x="912901" y="601969"/>
                        <a:pt x="900395" y="621295"/>
                      </a:cubicBezTo>
                      <a:cubicBezTo>
                        <a:pt x="896416" y="628685"/>
                        <a:pt x="891300" y="636643"/>
                        <a:pt x="885616" y="644033"/>
                      </a:cubicBezTo>
                      <a:cubicBezTo>
                        <a:pt x="885048" y="645169"/>
                        <a:pt x="883910" y="646875"/>
                        <a:pt x="882774" y="648012"/>
                      </a:cubicBezTo>
                      <a:cubicBezTo>
                        <a:pt x="877090" y="655970"/>
                        <a:pt x="870837" y="663928"/>
                        <a:pt x="864584" y="671886"/>
                      </a:cubicBezTo>
                      <a:cubicBezTo>
                        <a:pt x="858900" y="678707"/>
                        <a:pt x="853216" y="684960"/>
                        <a:pt x="847531" y="691212"/>
                      </a:cubicBezTo>
                      <a:cubicBezTo>
                        <a:pt x="839005" y="700876"/>
                        <a:pt x="829341" y="709971"/>
                        <a:pt x="819678" y="719065"/>
                      </a:cubicBezTo>
                      <a:cubicBezTo>
                        <a:pt x="811720" y="726455"/>
                        <a:pt x="803762" y="733276"/>
                        <a:pt x="795235" y="739529"/>
                      </a:cubicBezTo>
                      <a:cubicBezTo>
                        <a:pt x="786141" y="747487"/>
                        <a:pt x="776478" y="754877"/>
                        <a:pt x="766245" y="761129"/>
                      </a:cubicBezTo>
                      <a:cubicBezTo>
                        <a:pt x="757719" y="766814"/>
                        <a:pt x="749193" y="772498"/>
                        <a:pt x="740098" y="777614"/>
                      </a:cubicBezTo>
                      <a:cubicBezTo>
                        <a:pt x="729866" y="783867"/>
                        <a:pt x="719634" y="789551"/>
                        <a:pt x="708834" y="795804"/>
                      </a:cubicBezTo>
                      <a:cubicBezTo>
                        <a:pt x="701444" y="799783"/>
                        <a:pt x="693486" y="803762"/>
                        <a:pt x="686665" y="807741"/>
                      </a:cubicBezTo>
                      <a:cubicBezTo>
                        <a:pt x="679275" y="811720"/>
                        <a:pt x="671318" y="815699"/>
                        <a:pt x="663360" y="819678"/>
                      </a:cubicBezTo>
                      <a:cubicBezTo>
                        <a:pt x="667338" y="820246"/>
                        <a:pt x="671318" y="820246"/>
                        <a:pt x="675297" y="820815"/>
                      </a:cubicBezTo>
                      <a:cubicBezTo>
                        <a:pt x="744645" y="828773"/>
                        <a:pt x="800351" y="846962"/>
                        <a:pt x="843552" y="875952"/>
                      </a:cubicBezTo>
                      <a:cubicBezTo>
                        <a:pt x="845258" y="877089"/>
                        <a:pt x="846962" y="878226"/>
                        <a:pt x="848668" y="879363"/>
                      </a:cubicBezTo>
                      <a:lnTo>
                        <a:pt x="852647" y="882205"/>
                      </a:lnTo>
                      <a:cubicBezTo>
                        <a:pt x="857763" y="886184"/>
                        <a:pt x="862310" y="889595"/>
                        <a:pt x="866858" y="894142"/>
                      </a:cubicBezTo>
                      <a:cubicBezTo>
                        <a:pt x="867995" y="894711"/>
                        <a:pt x="869131" y="895848"/>
                        <a:pt x="870269" y="896984"/>
                      </a:cubicBezTo>
                      <a:cubicBezTo>
                        <a:pt x="874816" y="900963"/>
                        <a:pt x="878795" y="904942"/>
                        <a:pt x="882774" y="908921"/>
                      </a:cubicBezTo>
                      <a:cubicBezTo>
                        <a:pt x="885048" y="911195"/>
                        <a:pt x="887322" y="914037"/>
                        <a:pt x="889595" y="916311"/>
                      </a:cubicBezTo>
                      <a:cubicBezTo>
                        <a:pt x="890732" y="917448"/>
                        <a:pt x="891869" y="919153"/>
                        <a:pt x="893574" y="920290"/>
                      </a:cubicBezTo>
                      <a:cubicBezTo>
                        <a:pt x="898690" y="926543"/>
                        <a:pt x="903237" y="933364"/>
                        <a:pt x="907217" y="940185"/>
                      </a:cubicBezTo>
                      <a:cubicBezTo>
                        <a:pt x="907785" y="940754"/>
                        <a:pt x="908922" y="942459"/>
                        <a:pt x="909490" y="943596"/>
                      </a:cubicBezTo>
                      <a:cubicBezTo>
                        <a:pt x="910059" y="944164"/>
                        <a:pt x="910059" y="944164"/>
                        <a:pt x="910059" y="944733"/>
                      </a:cubicBezTo>
                      <a:cubicBezTo>
                        <a:pt x="910627" y="945870"/>
                        <a:pt x="911195" y="947006"/>
                        <a:pt x="911764" y="948143"/>
                      </a:cubicBezTo>
                      <a:cubicBezTo>
                        <a:pt x="915743" y="954396"/>
                        <a:pt x="919154" y="961786"/>
                        <a:pt x="921996" y="968038"/>
                      </a:cubicBezTo>
                      <a:cubicBezTo>
                        <a:pt x="924270" y="972017"/>
                        <a:pt x="925975" y="976565"/>
                        <a:pt x="927680" y="980544"/>
                      </a:cubicBezTo>
                      <a:cubicBezTo>
                        <a:pt x="928248" y="982818"/>
                        <a:pt x="929385" y="985660"/>
                        <a:pt x="930522" y="987933"/>
                      </a:cubicBezTo>
                      <a:cubicBezTo>
                        <a:pt x="931091" y="991344"/>
                        <a:pt x="932796" y="994186"/>
                        <a:pt x="933933" y="997597"/>
                      </a:cubicBezTo>
                      <a:cubicBezTo>
                        <a:pt x="934501" y="999302"/>
                        <a:pt x="934501" y="1001007"/>
                        <a:pt x="935069" y="1002713"/>
                      </a:cubicBezTo>
                      <a:lnTo>
                        <a:pt x="935638" y="1002713"/>
                      </a:lnTo>
                      <a:cubicBezTo>
                        <a:pt x="936207" y="1005555"/>
                        <a:pt x="937343" y="1008965"/>
                        <a:pt x="937911" y="1012376"/>
                      </a:cubicBezTo>
                      <a:cubicBezTo>
                        <a:pt x="939049" y="1018060"/>
                        <a:pt x="940754" y="1024313"/>
                        <a:pt x="941891" y="1030566"/>
                      </a:cubicBezTo>
                      <a:cubicBezTo>
                        <a:pt x="942459" y="1036250"/>
                        <a:pt x="943596" y="1041366"/>
                        <a:pt x="944165" y="1047050"/>
                      </a:cubicBezTo>
                      <a:cubicBezTo>
                        <a:pt x="944733" y="1052735"/>
                        <a:pt x="945870" y="1057850"/>
                        <a:pt x="946438" y="1063535"/>
                      </a:cubicBezTo>
                      <a:cubicBezTo>
                        <a:pt x="947575" y="1077746"/>
                        <a:pt x="948712" y="1093093"/>
                        <a:pt x="948712" y="1108441"/>
                      </a:cubicBezTo>
                      <a:lnTo>
                        <a:pt x="948712" y="1113557"/>
                      </a:lnTo>
                      <a:lnTo>
                        <a:pt x="941323" y="1492132"/>
                      </a:lnTo>
                      <a:cubicBezTo>
                        <a:pt x="940754" y="1510322"/>
                        <a:pt x="939617" y="1528511"/>
                        <a:pt x="937911" y="1546133"/>
                      </a:cubicBezTo>
                      <a:cubicBezTo>
                        <a:pt x="937343" y="1552386"/>
                        <a:pt x="935638" y="1558070"/>
                        <a:pt x="935069" y="1563754"/>
                      </a:cubicBezTo>
                      <a:cubicBezTo>
                        <a:pt x="933364" y="1575691"/>
                        <a:pt x="931659" y="1587060"/>
                        <a:pt x="929385" y="1598429"/>
                      </a:cubicBezTo>
                      <a:cubicBezTo>
                        <a:pt x="927680" y="1604681"/>
                        <a:pt x="925406" y="1610934"/>
                        <a:pt x="924270" y="1617755"/>
                      </a:cubicBezTo>
                      <a:cubicBezTo>
                        <a:pt x="921427" y="1627987"/>
                        <a:pt x="919154" y="1638219"/>
                        <a:pt x="915743" y="1649019"/>
                      </a:cubicBezTo>
                      <a:cubicBezTo>
                        <a:pt x="911195" y="1663798"/>
                        <a:pt x="905511" y="1678577"/>
                        <a:pt x="899259" y="1692788"/>
                      </a:cubicBezTo>
                      <a:cubicBezTo>
                        <a:pt x="898121" y="1695630"/>
                        <a:pt x="896985" y="1698472"/>
                        <a:pt x="895279" y="1701315"/>
                      </a:cubicBezTo>
                      <a:cubicBezTo>
                        <a:pt x="889595" y="1712683"/>
                        <a:pt x="884479" y="1724052"/>
                        <a:pt x="878795" y="1735420"/>
                      </a:cubicBezTo>
                      <a:cubicBezTo>
                        <a:pt x="877090" y="1738263"/>
                        <a:pt x="875384" y="1741673"/>
                        <a:pt x="873679" y="1744515"/>
                      </a:cubicBezTo>
                      <a:cubicBezTo>
                        <a:pt x="866289" y="1757589"/>
                        <a:pt x="858331" y="1770663"/>
                        <a:pt x="850374" y="1782600"/>
                      </a:cubicBezTo>
                      <a:cubicBezTo>
                        <a:pt x="848668" y="1784874"/>
                        <a:pt x="846962" y="1787148"/>
                        <a:pt x="845258" y="1789421"/>
                      </a:cubicBezTo>
                      <a:cubicBezTo>
                        <a:pt x="837868" y="1800790"/>
                        <a:pt x="829341" y="1811022"/>
                        <a:pt x="820815" y="1821822"/>
                      </a:cubicBezTo>
                      <a:cubicBezTo>
                        <a:pt x="818541" y="1824664"/>
                        <a:pt x="816836" y="1827506"/>
                        <a:pt x="813994" y="1829780"/>
                      </a:cubicBezTo>
                      <a:cubicBezTo>
                        <a:pt x="803194" y="1842854"/>
                        <a:pt x="791825" y="1854791"/>
                        <a:pt x="779888" y="1867296"/>
                      </a:cubicBezTo>
                      <a:cubicBezTo>
                        <a:pt x="768519" y="1878665"/>
                        <a:pt x="756582" y="1890034"/>
                        <a:pt x="744077" y="1900834"/>
                      </a:cubicBezTo>
                      <a:cubicBezTo>
                        <a:pt x="736687" y="1906518"/>
                        <a:pt x="729866" y="1912771"/>
                        <a:pt x="722477" y="1919024"/>
                      </a:cubicBezTo>
                      <a:cubicBezTo>
                        <a:pt x="715655" y="1924708"/>
                        <a:pt x="708834" y="1930392"/>
                        <a:pt x="702012" y="1935508"/>
                      </a:cubicBezTo>
                      <a:cubicBezTo>
                        <a:pt x="688939" y="1945740"/>
                        <a:pt x="675865" y="1954835"/>
                        <a:pt x="662222" y="1963930"/>
                      </a:cubicBezTo>
                      <a:cubicBezTo>
                        <a:pt x="659380" y="1965635"/>
                        <a:pt x="656538" y="1967909"/>
                        <a:pt x="653128" y="1969614"/>
                      </a:cubicBezTo>
                      <a:cubicBezTo>
                        <a:pt x="632664" y="1982688"/>
                        <a:pt x="611064" y="1994625"/>
                        <a:pt x="589464" y="2005994"/>
                      </a:cubicBezTo>
                      <a:cubicBezTo>
                        <a:pt x="582074" y="2009973"/>
                        <a:pt x="574115" y="2013952"/>
                        <a:pt x="566158" y="2017362"/>
                      </a:cubicBezTo>
                      <a:cubicBezTo>
                        <a:pt x="559336" y="2020773"/>
                        <a:pt x="552516" y="2023615"/>
                        <a:pt x="546263" y="2026457"/>
                      </a:cubicBezTo>
                      <a:cubicBezTo>
                        <a:pt x="536031" y="2031005"/>
                        <a:pt x="526368" y="2034984"/>
                        <a:pt x="515567" y="2038963"/>
                      </a:cubicBezTo>
                      <a:cubicBezTo>
                        <a:pt x="509315" y="2041236"/>
                        <a:pt x="502493" y="2044647"/>
                        <a:pt x="496241" y="2046921"/>
                      </a:cubicBezTo>
                      <a:cubicBezTo>
                        <a:pt x="484304" y="2050900"/>
                        <a:pt x="472935" y="2054879"/>
                        <a:pt x="461567" y="2058858"/>
                      </a:cubicBezTo>
                      <a:cubicBezTo>
                        <a:pt x="455882" y="2060563"/>
                        <a:pt x="450198" y="2062837"/>
                        <a:pt x="444514" y="2064542"/>
                      </a:cubicBezTo>
                      <a:cubicBezTo>
                        <a:pt x="426892" y="2070226"/>
                        <a:pt x="408702" y="2074774"/>
                        <a:pt x="390513" y="2079321"/>
                      </a:cubicBezTo>
                      <a:cubicBezTo>
                        <a:pt x="360954" y="2086142"/>
                        <a:pt x="331964" y="2091258"/>
                        <a:pt x="303542" y="2095237"/>
                      </a:cubicBezTo>
                      <a:cubicBezTo>
                        <a:pt x="182467" y="2111153"/>
                        <a:pt x="81286" y="2095237"/>
                        <a:pt x="0" y="2047489"/>
                      </a:cubicBezTo>
                      <a:lnTo>
                        <a:pt x="433145" y="2341936"/>
                      </a:lnTo>
                      <a:cubicBezTo>
                        <a:pt x="438829" y="2345347"/>
                        <a:pt x="443376" y="2348758"/>
                        <a:pt x="449061" y="2352168"/>
                      </a:cubicBezTo>
                      <a:cubicBezTo>
                        <a:pt x="530915" y="2399917"/>
                        <a:pt x="631528" y="2415833"/>
                        <a:pt x="752603" y="2399917"/>
                      </a:cubicBezTo>
                      <a:cubicBezTo>
                        <a:pt x="780456" y="2395937"/>
                        <a:pt x="809446" y="2390822"/>
                        <a:pt x="839573" y="2384000"/>
                      </a:cubicBezTo>
                      <a:cubicBezTo>
                        <a:pt x="857763" y="2379453"/>
                        <a:pt x="875953" y="2374906"/>
                        <a:pt x="893574" y="2369221"/>
                      </a:cubicBezTo>
                      <a:cubicBezTo>
                        <a:pt x="899259" y="2367516"/>
                        <a:pt x="904943" y="2365242"/>
                        <a:pt x="910627" y="2363537"/>
                      </a:cubicBezTo>
                      <a:cubicBezTo>
                        <a:pt x="922564" y="2359558"/>
                        <a:pt x="933933" y="2356147"/>
                        <a:pt x="945301" y="2351600"/>
                      </a:cubicBezTo>
                      <a:cubicBezTo>
                        <a:pt x="951554" y="2349326"/>
                        <a:pt x="958375" y="2346484"/>
                        <a:pt x="964628" y="2343642"/>
                      </a:cubicBezTo>
                      <a:cubicBezTo>
                        <a:pt x="974859" y="2339663"/>
                        <a:pt x="985091" y="2335684"/>
                        <a:pt x="995324" y="2331136"/>
                      </a:cubicBezTo>
                      <a:cubicBezTo>
                        <a:pt x="1001576" y="2328294"/>
                        <a:pt x="1008397" y="2325452"/>
                        <a:pt x="1015219" y="2322610"/>
                      </a:cubicBezTo>
                      <a:cubicBezTo>
                        <a:pt x="1020334" y="2320336"/>
                        <a:pt x="1025450" y="2317494"/>
                        <a:pt x="1030566" y="2315220"/>
                      </a:cubicBezTo>
                      <a:cubicBezTo>
                        <a:pt x="1032840" y="2314083"/>
                        <a:pt x="1035682" y="2312378"/>
                        <a:pt x="1037956" y="2311241"/>
                      </a:cubicBezTo>
                      <a:cubicBezTo>
                        <a:pt x="1059556" y="2299873"/>
                        <a:pt x="1081157" y="2287936"/>
                        <a:pt x="1101620" y="2274862"/>
                      </a:cubicBezTo>
                      <a:cubicBezTo>
                        <a:pt x="1102188" y="2274862"/>
                        <a:pt x="1102188" y="2274293"/>
                        <a:pt x="1102188" y="2274293"/>
                      </a:cubicBezTo>
                      <a:cubicBezTo>
                        <a:pt x="1104462" y="2272588"/>
                        <a:pt x="1107304" y="2270314"/>
                        <a:pt x="1109578" y="2268609"/>
                      </a:cubicBezTo>
                      <a:cubicBezTo>
                        <a:pt x="1123221" y="2260082"/>
                        <a:pt x="1136862" y="2250419"/>
                        <a:pt x="1149937" y="2240187"/>
                      </a:cubicBezTo>
                      <a:cubicBezTo>
                        <a:pt x="1151073" y="2239619"/>
                        <a:pt x="1152779" y="2238482"/>
                        <a:pt x="1153915" y="2237345"/>
                      </a:cubicBezTo>
                      <a:cubicBezTo>
                        <a:pt x="1159600" y="2233366"/>
                        <a:pt x="1164716" y="2228819"/>
                        <a:pt x="1170400" y="2223703"/>
                      </a:cubicBezTo>
                      <a:cubicBezTo>
                        <a:pt x="1177790" y="2218019"/>
                        <a:pt x="1185179" y="2211766"/>
                        <a:pt x="1192001" y="2205513"/>
                      </a:cubicBezTo>
                      <a:cubicBezTo>
                        <a:pt x="1193705" y="2204376"/>
                        <a:pt x="1195411" y="2203239"/>
                        <a:pt x="1196548" y="2201534"/>
                      </a:cubicBezTo>
                      <a:cubicBezTo>
                        <a:pt x="1207348" y="2191871"/>
                        <a:pt x="1218148" y="2181639"/>
                        <a:pt x="1227811" y="2171976"/>
                      </a:cubicBezTo>
                      <a:lnTo>
                        <a:pt x="1232359" y="2167428"/>
                      </a:lnTo>
                      <a:cubicBezTo>
                        <a:pt x="1241454" y="2158333"/>
                        <a:pt x="1249980" y="2148670"/>
                        <a:pt x="1258507" y="2139007"/>
                      </a:cubicBezTo>
                      <a:cubicBezTo>
                        <a:pt x="1259644" y="2137870"/>
                        <a:pt x="1260781" y="2136165"/>
                        <a:pt x="1262486" y="2134459"/>
                      </a:cubicBezTo>
                      <a:cubicBezTo>
                        <a:pt x="1264759" y="2132185"/>
                        <a:pt x="1266465" y="2129343"/>
                        <a:pt x="1269307" y="2126501"/>
                      </a:cubicBezTo>
                      <a:cubicBezTo>
                        <a:pt x="1273286" y="2121385"/>
                        <a:pt x="1277265" y="2116838"/>
                        <a:pt x="1281244" y="2111722"/>
                      </a:cubicBezTo>
                      <a:cubicBezTo>
                        <a:pt x="1285223" y="2106038"/>
                        <a:pt x="1289202" y="2099785"/>
                        <a:pt x="1293181" y="2094669"/>
                      </a:cubicBezTo>
                      <a:cubicBezTo>
                        <a:pt x="1294886" y="2092395"/>
                        <a:pt x="1296592" y="2090121"/>
                        <a:pt x="1298297" y="2087848"/>
                      </a:cubicBezTo>
                      <a:cubicBezTo>
                        <a:pt x="1298865" y="2086711"/>
                        <a:pt x="1300003" y="2085574"/>
                        <a:pt x="1300571" y="2083869"/>
                      </a:cubicBezTo>
                      <a:cubicBezTo>
                        <a:pt x="1306255" y="2074774"/>
                        <a:pt x="1312508" y="2065679"/>
                        <a:pt x="1317624" y="2056016"/>
                      </a:cubicBezTo>
                      <a:cubicBezTo>
                        <a:pt x="1318760" y="2053742"/>
                        <a:pt x="1319898" y="2052037"/>
                        <a:pt x="1321602" y="2049194"/>
                      </a:cubicBezTo>
                      <a:cubicBezTo>
                        <a:pt x="1323308" y="2046352"/>
                        <a:pt x="1325014" y="2043510"/>
                        <a:pt x="1326718" y="2040099"/>
                      </a:cubicBezTo>
                      <a:cubicBezTo>
                        <a:pt x="1328992" y="2035552"/>
                        <a:pt x="1331835" y="2031005"/>
                        <a:pt x="1334108" y="2026457"/>
                      </a:cubicBezTo>
                      <a:cubicBezTo>
                        <a:pt x="1337519" y="2020204"/>
                        <a:pt x="1339793" y="2012815"/>
                        <a:pt x="1343203" y="2006562"/>
                      </a:cubicBezTo>
                      <a:cubicBezTo>
                        <a:pt x="1344340" y="2003720"/>
                        <a:pt x="1345477" y="2000878"/>
                        <a:pt x="1347182" y="1998036"/>
                      </a:cubicBezTo>
                      <a:cubicBezTo>
                        <a:pt x="1347751" y="1996899"/>
                        <a:pt x="1348319" y="1995762"/>
                        <a:pt x="1348887" y="1994057"/>
                      </a:cubicBezTo>
                      <a:cubicBezTo>
                        <a:pt x="1354572" y="1981551"/>
                        <a:pt x="1359119" y="1968477"/>
                        <a:pt x="1363098" y="1955403"/>
                      </a:cubicBezTo>
                      <a:cubicBezTo>
                        <a:pt x="1363098" y="1954835"/>
                        <a:pt x="1363667" y="1954835"/>
                        <a:pt x="1363667" y="1954266"/>
                      </a:cubicBezTo>
                      <a:cubicBezTo>
                        <a:pt x="1367077" y="1944035"/>
                        <a:pt x="1369351" y="1933803"/>
                        <a:pt x="1372193" y="1923003"/>
                      </a:cubicBezTo>
                      <a:cubicBezTo>
                        <a:pt x="1373330" y="1916750"/>
                        <a:pt x="1375603" y="1911066"/>
                        <a:pt x="1376741" y="1904813"/>
                      </a:cubicBezTo>
                      <a:cubicBezTo>
                        <a:pt x="1376741" y="1904244"/>
                        <a:pt x="1376741" y="1904244"/>
                        <a:pt x="1377309" y="1904244"/>
                      </a:cubicBezTo>
                      <a:cubicBezTo>
                        <a:pt x="1379583" y="1892876"/>
                        <a:pt x="1381288" y="1880939"/>
                        <a:pt x="1382993" y="1869570"/>
                      </a:cubicBezTo>
                      <a:cubicBezTo>
                        <a:pt x="1383562" y="1863886"/>
                        <a:pt x="1385267" y="1858201"/>
                        <a:pt x="1385835" y="1851949"/>
                      </a:cubicBezTo>
                      <a:cubicBezTo>
                        <a:pt x="1387541" y="1834327"/>
                        <a:pt x="1388678" y="1816138"/>
                        <a:pt x="1389246" y="1797948"/>
                      </a:cubicBezTo>
                      <a:lnTo>
                        <a:pt x="1396636" y="1419373"/>
                      </a:lnTo>
                      <a:lnTo>
                        <a:pt x="1396636" y="1414257"/>
                      </a:lnTo>
                      <a:cubicBezTo>
                        <a:pt x="1396636" y="1398909"/>
                        <a:pt x="1396068" y="1384130"/>
                        <a:pt x="1394362" y="1369351"/>
                      </a:cubicBezTo>
                      <a:cubicBezTo>
                        <a:pt x="1394362" y="1367077"/>
                        <a:pt x="1394362" y="1365372"/>
                        <a:pt x="1393794" y="1363098"/>
                      </a:cubicBezTo>
                      <a:cubicBezTo>
                        <a:pt x="1393225" y="1359687"/>
                        <a:pt x="1392656" y="1355708"/>
                        <a:pt x="1392088" y="1352866"/>
                      </a:cubicBezTo>
                      <a:cubicBezTo>
                        <a:pt x="1391520" y="1347182"/>
                        <a:pt x="1390383" y="1342066"/>
                        <a:pt x="1389814" y="1336382"/>
                      </a:cubicBezTo>
                      <a:cubicBezTo>
                        <a:pt x="1388678" y="1330697"/>
                        <a:pt x="1386972" y="1324445"/>
                        <a:pt x="1385835" y="1318192"/>
                      </a:cubicBezTo>
                      <a:cubicBezTo>
                        <a:pt x="1384699" y="1313644"/>
                        <a:pt x="1382993" y="1308529"/>
                        <a:pt x="1381857" y="1303413"/>
                      </a:cubicBezTo>
                      <a:cubicBezTo>
                        <a:pt x="1381288" y="1301139"/>
                        <a:pt x="1380719" y="1299434"/>
                        <a:pt x="1380151" y="1297728"/>
                      </a:cubicBezTo>
                      <a:cubicBezTo>
                        <a:pt x="1379015" y="1293749"/>
                        <a:pt x="1376741" y="1290339"/>
                        <a:pt x="1375603" y="1286928"/>
                      </a:cubicBezTo>
                      <a:cubicBezTo>
                        <a:pt x="1373899" y="1282381"/>
                        <a:pt x="1372193" y="1278402"/>
                        <a:pt x="1369919" y="1273854"/>
                      </a:cubicBezTo>
                      <a:cubicBezTo>
                        <a:pt x="1369351" y="1272717"/>
                        <a:pt x="1369351" y="1271012"/>
                        <a:pt x="1368214" y="1269875"/>
                      </a:cubicBezTo>
                      <a:cubicBezTo>
                        <a:pt x="1364804" y="1263054"/>
                        <a:pt x="1361393" y="1256801"/>
                        <a:pt x="1357982" y="1250549"/>
                      </a:cubicBezTo>
                      <a:cubicBezTo>
                        <a:pt x="1357414" y="1249980"/>
                        <a:pt x="1357414" y="1249980"/>
                        <a:pt x="1357414" y="1249412"/>
                      </a:cubicBezTo>
                      <a:cubicBezTo>
                        <a:pt x="1357414" y="1249412"/>
                        <a:pt x="1357414" y="1249412"/>
                        <a:pt x="1357414" y="1248843"/>
                      </a:cubicBezTo>
                      <a:cubicBezTo>
                        <a:pt x="1353435" y="1243159"/>
                        <a:pt x="1350024" y="1237475"/>
                        <a:pt x="1345477" y="1232359"/>
                      </a:cubicBezTo>
                      <a:cubicBezTo>
                        <a:pt x="1343771" y="1230085"/>
                        <a:pt x="1342067" y="1228380"/>
                        <a:pt x="1340929" y="1226675"/>
                      </a:cubicBezTo>
                      <a:cubicBezTo>
                        <a:pt x="1339793" y="1225538"/>
                        <a:pt x="1338655" y="1223832"/>
                        <a:pt x="1336951" y="1222696"/>
                      </a:cubicBezTo>
                      <a:cubicBezTo>
                        <a:pt x="1335813" y="1220990"/>
                        <a:pt x="1334677" y="1219285"/>
                        <a:pt x="1332971" y="1218148"/>
                      </a:cubicBezTo>
                      <a:cubicBezTo>
                        <a:pt x="1328992" y="1213601"/>
                        <a:pt x="1323876" y="1209053"/>
                        <a:pt x="1319329" y="1204506"/>
                      </a:cubicBezTo>
                      <a:cubicBezTo>
                        <a:pt x="1318760" y="1203937"/>
                        <a:pt x="1318192" y="1203369"/>
                        <a:pt x="1317055" y="1202800"/>
                      </a:cubicBezTo>
                      <a:cubicBezTo>
                        <a:pt x="1316487" y="1201664"/>
                        <a:pt x="1314782" y="1200527"/>
                        <a:pt x="1313645" y="1199958"/>
                      </a:cubicBezTo>
                      <a:cubicBezTo>
                        <a:pt x="1310803" y="1197685"/>
                        <a:pt x="1307961" y="1194274"/>
                        <a:pt x="1304550" y="1192000"/>
                      </a:cubicBezTo>
                      <a:cubicBezTo>
                        <a:pt x="1300571" y="1188590"/>
                        <a:pt x="1296023" y="1185179"/>
                        <a:pt x="1290908" y="1181768"/>
                      </a:cubicBezTo>
                      <a:lnTo>
                        <a:pt x="1164716" y="1096504"/>
                      </a:lnTo>
                      <a:cubicBezTo>
                        <a:pt x="1172105" y="1092525"/>
                        <a:pt x="1180064" y="1087977"/>
                        <a:pt x="1187453" y="1083430"/>
                      </a:cubicBezTo>
                      <a:cubicBezTo>
                        <a:pt x="1190295" y="1081725"/>
                        <a:pt x="1193137" y="1080588"/>
                        <a:pt x="1195979" y="1078882"/>
                      </a:cubicBezTo>
                      <a:cubicBezTo>
                        <a:pt x="1209622" y="1069788"/>
                        <a:pt x="1223264" y="1060693"/>
                        <a:pt x="1235770" y="1051029"/>
                      </a:cubicBezTo>
                      <a:cubicBezTo>
                        <a:pt x="1236338" y="1050461"/>
                        <a:pt x="1237475" y="1049324"/>
                        <a:pt x="1238043" y="1048756"/>
                      </a:cubicBezTo>
                      <a:cubicBezTo>
                        <a:pt x="1239180" y="1047619"/>
                        <a:pt x="1240886" y="1046482"/>
                        <a:pt x="1242022" y="1044777"/>
                      </a:cubicBezTo>
                      <a:cubicBezTo>
                        <a:pt x="1249412" y="1039092"/>
                        <a:pt x="1257370" y="1032839"/>
                        <a:pt x="1264759" y="1026587"/>
                      </a:cubicBezTo>
                      <a:cubicBezTo>
                        <a:pt x="1272718" y="1019197"/>
                        <a:pt x="1280107" y="1011807"/>
                        <a:pt x="1288066" y="1004418"/>
                      </a:cubicBezTo>
                      <a:cubicBezTo>
                        <a:pt x="1288634" y="1003849"/>
                        <a:pt x="1289202" y="1003281"/>
                        <a:pt x="1289770" y="1002713"/>
                      </a:cubicBezTo>
                      <a:cubicBezTo>
                        <a:pt x="1290339" y="1002144"/>
                        <a:pt x="1290908" y="1001576"/>
                        <a:pt x="1292044" y="1000439"/>
                      </a:cubicBezTo>
                      <a:cubicBezTo>
                        <a:pt x="1297160" y="994755"/>
                        <a:pt x="1302276" y="989070"/>
                        <a:pt x="1307392" y="983386"/>
                      </a:cubicBezTo>
                      <a:cubicBezTo>
                        <a:pt x="1313076" y="976565"/>
                        <a:pt x="1318760" y="969744"/>
                        <a:pt x="1323876" y="962922"/>
                      </a:cubicBezTo>
                      <a:cubicBezTo>
                        <a:pt x="1326150" y="960080"/>
                        <a:pt x="1327856" y="956670"/>
                        <a:pt x="1330698" y="953828"/>
                      </a:cubicBezTo>
                      <a:cubicBezTo>
                        <a:pt x="1331266" y="952691"/>
                        <a:pt x="1332403" y="951554"/>
                        <a:pt x="1333540" y="949849"/>
                      </a:cubicBezTo>
                      <a:cubicBezTo>
                        <a:pt x="1335245" y="947575"/>
                        <a:pt x="1337519" y="945301"/>
                        <a:pt x="1339224" y="942459"/>
                      </a:cubicBezTo>
                      <a:cubicBezTo>
                        <a:pt x="1343771" y="935069"/>
                        <a:pt x="1348319" y="928248"/>
                        <a:pt x="1352866" y="920858"/>
                      </a:cubicBezTo>
                      <a:cubicBezTo>
                        <a:pt x="1357414" y="913469"/>
                        <a:pt x="1361393" y="905511"/>
                        <a:pt x="1365372" y="897553"/>
                      </a:cubicBezTo>
                      <a:cubicBezTo>
                        <a:pt x="1365372" y="896984"/>
                        <a:pt x="1365372" y="896984"/>
                        <a:pt x="1365940" y="896984"/>
                      </a:cubicBezTo>
                      <a:cubicBezTo>
                        <a:pt x="1369919" y="888458"/>
                        <a:pt x="1373899" y="880500"/>
                        <a:pt x="1377309" y="871405"/>
                      </a:cubicBezTo>
                      <a:cubicBezTo>
                        <a:pt x="1381288" y="861173"/>
                        <a:pt x="1385267" y="850942"/>
                        <a:pt x="1388678" y="840141"/>
                      </a:cubicBezTo>
                      <a:cubicBezTo>
                        <a:pt x="1389246" y="839573"/>
                        <a:pt x="1389246" y="839004"/>
                        <a:pt x="1389246" y="838436"/>
                      </a:cubicBezTo>
                      <a:cubicBezTo>
                        <a:pt x="1389814" y="836731"/>
                        <a:pt x="1389814" y="835025"/>
                        <a:pt x="1390951" y="833320"/>
                      </a:cubicBezTo>
                      <a:cubicBezTo>
                        <a:pt x="1394362" y="821383"/>
                        <a:pt x="1397772" y="809446"/>
                        <a:pt x="1400615" y="796941"/>
                      </a:cubicBezTo>
                      <a:cubicBezTo>
                        <a:pt x="1401183" y="791825"/>
                        <a:pt x="1401752" y="786709"/>
                        <a:pt x="1402888" y="781024"/>
                      </a:cubicBezTo>
                      <a:cubicBezTo>
                        <a:pt x="1403457" y="775909"/>
                        <a:pt x="1404594" y="770793"/>
                        <a:pt x="1405162" y="765677"/>
                      </a:cubicBezTo>
                      <a:cubicBezTo>
                        <a:pt x="1408004" y="745782"/>
                        <a:pt x="1410278" y="725887"/>
                        <a:pt x="1410847" y="704855"/>
                      </a:cubicBezTo>
                      <a:lnTo>
                        <a:pt x="1413120" y="597421"/>
                      </a:lnTo>
                      <a:lnTo>
                        <a:pt x="1413120" y="594579"/>
                      </a:lnTo>
                      <a:cubicBezTo>
                        <a:pt x="1413120" y="593442"/>
                        <a:pt x="1412551" y="592305"/>
                        <a:pt x="1412551" y="591737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218" name="任意多边形: 形状 217"/>
                <p:cNvSpPr/>
                <p:nvPr/>
              </p:nvSpPr>
              <p:spPr>
                <a:xfrm>
                  <a:off x="11137146" y="1003081"/>
                  <a:ext cx="4547" cy="23305"/>
                </a:xfrm>
                <a:custGeom>
                  <a:gdLst>
                    <a:gd name="connsiteX0" fmla="*/ 0 w 4547"/>
                    <a:gd name="connsiteY0" fmla="*/ 0 h 23305"/>
                    <a:gd name="connsiteX1" fmla="*/ 4548 w 4547"/>
                    <a:gd name="connsiteY1" fmla="*/ 23306 h 23305"/>
                    <a:gd name="connsiteX2" fmla="*/ 2842 w 4547"/>
                    <a:gd name="connsiteY2" fmla="*/ 14211 h 23305"/>
                    <a:gd name="connsiteX3" fmla="*/ 0 w 4547"/>
                    <a:gd name="connsiteY3" fmla="*/ 0 h 2330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547" h="23305">
                      <a:moveTo>
                        <a:pt x="0" y="0"/>
                      </a:moveTo>
                      <a:cubicBezTo>
                        <a:pt x="1706" y="7390"/>
                        <a:pt x="3410" y="15348"/>
                        <a:pt x="4548" y="23306"/>
                      </a:cubicBezTo>
                      <a:cubicBezTo>
                        <a:pt x="3979" y="20464"/>
                        <a:pt x="3410" y="17053"/>
                        <a:pt x="2842" y="14211"/>
                      </a:cubicBezTo>
                      <a:cubicBezTo>
                        <a:pt x="2274" y="9663"/>
                        <a:pt x="1137" y="4547"/>
                        <a:pt x="0" y="0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219" name="任意多边形: 形状 218"/>
                <p:cNvSpPr/>
                <p:nvPr/>
              </p:nvSpPr>
              <p:spPr>
                <a:xfrm>
                  <a:off x="10387955" y="2333778"/>
                  <a:ext cx="324005" cy="292272"/>
                </a:xfrm>
                <a:custGeom>
                  <a:gdLst>
                    <a:gd name="connsiteX0" fmla="*/ 1705 w 324005"/>
                    <a:gd name="connsiteY0" fmla="*/ 165982 h 292272"/>
                    <a:gd name="connsiteX1" fmla="*/ 3410 w 324005"/>
                    <a:gd name="connsiteY1" fmla="*/ 180761 h 292272"/>
                    <a:gd name="connsiteX2" fmla="*/ 3979 w 324005"/>
                    <a:gd name="connsiteY2" fmla="*/ 183035 h 292272"/>
                    <a:gd name="connsiteX3" fmla="*/ 4547 w 324005"/>
                    <a:gd name="connsiteY3" fmla="*/ 185877 h 292272"/>
                    <a:gd name="connsiteX4" fmla="*/ 8526 w 324005"/>
                    <a:gd name="connsiteY4" fmla="*/ 204635 h 292272"/>
                    <a:gd name="connsiteX5" fmla="*/ 10800 w 324005"/>
                    <a:gd name="connsiteY5" fmla="*/ 216572 h 292272"/>
                    <a:gd name="connsiteX6" fmla="*/ 11369 w 324005"/>
                    <a:gd name="connsiteY6" fmla="*/ 218846 h 292272"/>
                    <a:gd name="connsiteX7" fmla="*/ 12505 w 324005"/>
                    <a:gd name="connsiteY7" fmla="*/ 221120 h 292272"/>
                    <a:gd name="connsiteX8" fmla="*/ 25579 w 324005"/>
                    <a:gd name="connsiteY8" fmla="*/ 247268 h 292272"/>
                    <a:gd name="connsiteX9" fmla="*/ 26148 w 324005"/>
                    <a:gd name="connsiteY9" fmla="*/ 248404 h 292272"/>
                    <a:gd name="connsiteX10" fmla="*/ 26716 w 324005"/>
                    <a:gd name="connsiteY10" fmla="*/ 248973 h 292272"/>
                    <a:gd name="connsiteX11" fmla="*/ 27853 w 324005"/>
                    <a:gd name="connsiteY11" fmla="*/ 251247 h 292272"/>
                    <a:gd name="connsiteX12" fmla="*/ 28422 w 324005"/>
                    <a:gd name="connsiteY12" fmla="*/ 251247 h 292272"/>
                    <a:gd name="connsiteX13" fmla="*/ 31832 w 324005"/>
                    <a:gd name="connsiteY13" fmla="*/ 255226 h 292272"/>
                    <a:gd name="connsiteX14" fmla="*/ 35811 w 324005"/>
                    <a:gd name="connsiteY14" fmla="*/ 260341 h 292272"/>
                    <a:gd name="connsiteX15" fmla="*/ 36948 w 324005"/>
                    <a:gd name="connsiteY15" fmla="*/ 261478 h 292272"/>
                    <a:gd name="connsiteX16" fmla="*/ 39221 w 324005"/>
                    <a:gd name="connsiteY16" fmla="*/ 263752 h 292272"/>
                    <a:gd name="connsiteX17" fmla="*/ 44906 w 324005"/>
                    <a:gd name="connsiteY17" fmla="*/ 268868 h 292272"/>
                    <a:gd name="connsiteX18" fmla="*/ 50022 w 324005"/>
                    <a:gd name="connsiteY18" fmla="*/ 272847 h 292272"/>
                    <a:gd name="connsiteX19" fmla="*/ 156319 w 324005"/>
                    <a:gd name="connsiteY19" fmla="*/ 289900 h 292272"/>
                    <a:gd name="connsiteX20" fmla="*/ 192129 w 324005"/>
                    <a:gd name="connsiteY20" fmla="*/ 283079 h 292272"/>
                    <a:gd name="connsiteX21" fmla="*/ 324006 w 324005"/>
                    <a:gd name="connsiteY21" fmla="*/ 218278 h 292272"/>
                    <a:gd name="connsiteX22" fmla="*/ 2273 w 324005"/>
                    <a:gd name="connsiteY22" fmla="*/ 0 h 292272"/>
                    <a:gd name="connsiteX23" fmla="*/ 0 w 324005"/>
                    <a:gd name="connsiteY23" fmla="*/ 138129 h 292272"/>
                    <a:gd name="connsiteX24" fmla="*/ 1705 w 324005"/>
                    <a:gd name="connsiteY24" fmla="*/ 165982 h 29227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324005" h="292272">
                      <a:moveTo>
                        <a:pt x="1705" y="165982"/>
                      </a:moveTo>
                      <a:cubicBezTo>
                        <a:pt x="2273" y="171098"/>
                        <a:pt x="2273" y="176214"/>
                        <a:pt x="3410" y="180761"/>
                      </a:cubicBezTo>
                      <a:cubicBezTo>
                        <a:pt x="3410" y="181330"/>
                        <a:pt x="3410" y="182466"/>
                        <a:pt x="3979" y="183035"/>
                      </a:cubicBezTo>
                      <a:cubicBezTo>
                        <a:pt x="3979" y="183603"/>
                        <a:pt x="4547" y="185309"/>
                        <a:pt x="4547" y="185877"/>
                      </a:cubicBezTo>
                      <a:cubicBezTo>
                        <a:pt x="5684" y="192698"/>
                        <a:pt x="7389" y="198382"/>
                        <a:pt x="8526" y="204635"/>
                      </a:cubicBezTo>
                      <a:cubicBezTo>
                        <a:pt x="9095" y="208614"/>
                        <a:pt x="10231" y="213162"/>
                        <a:pt x="10800" y="216572"/>
                      </a:cubicBezTo>
                      <a:cubicBezTo>
                        <a:pt x="10800" y="217141"/>
                        <a:pt x="10800" y="218278"/>
                        <a:pt x="11369" y="218846"/>
                      </a:cubicBezTo>
                      <a:cubicBezTo>
                        <a:pt x="11937" y="219414"/>
                        <a:pt x="11937" y="220551"/>
                        <a:pt x="12505" y="221120"/>
                      </a:cubicBezTo>
                      <a:cubicBezTo>
                        <a:pt x="15916" y="231352"/>
                        <a:pt x="20463" y="239878"/>
                        <a:pt x="25579" y="247268"/>
                      </a:cubicBezTo>
                      <a:cubicBezTo>
                        <a:pt x="26148" y="247836"/>
                        <a:pt x="26148" y="247836"/>
                        <a:pt x="26148" y="248404"/>
                      </a:cubicBezTo>
                      <a:cubicBezTo>
                        <a:pt x="26716" y="248973"/>
                        <a:pt x="26716" y="248973"/>
                        <a:pt x="26716" y="248973"/>
                      </a:cubicBezTo>
                      <a:cubicBezTo>
                        <a:pt x="27284" y="249541"/>
                        <a:pt x="27284" y="250110"/>
                        <a:pt x="27853" y="251247"/>
                      </a:cubicBezTo>
                      <a:cubicBezTo>
                        <a:pt x="27853" y="251247"/>
                        <a:pt x="27853" y="251247"/>
                        <a:pt x="28422" y="251247"/>
                      </a:cubicBezTo>
                      <a:cubicBezTo>
                        <a:pt x="28990" y="252952"/>
                        <a:pt x="30695" y="254089"/>
                        <a:pt x="31832" y="255226"/>
                      </a:cubicBezTo>
                      <a:cubicBezTo>
                        <a:pt x="32969" y="256931"/>
                        <a:pt x="34674" y="258636"/>
                        <a:pt x="35811" y="260341"/>
                      </a:cubicBezTo>
                      <a:lnTo>
                        <a:pt x="36948" y="261478"/>
                      </a:lnTo>
                      <a:cubicBezTo>
                        <a:pt x="37516" y="262047"/>
                        <a:pt x="38653" y="262615"/>
                        <a:pt x="39221" y="263752"/>
                      </a:cubicBezTo>
                      <a:cubicBezTo>
                        <a:pt x="40927" y="265457"/>
                        <a:pt x="43201" y="267163"/>
                        <a:pt x="44906" y="268868"/>
                      </a:cubicBezTo>
                      <a:cubicBezTo>
                        <a:pt x="46611" y="270573"/>
                        <a:pt x="48317" y="271710"/>
                        <a:pt x="50022" y="272847"/>
                      </a:cubicBezTo>
                      <a:cubicBezTo>
                        <a:pt x="75601" y="289900"/>
                        <a:pt x="111412" y="296153"/>
                        <a:pt x="156319" y="289900"/>
                      </a:cubicBezTo>
                      <a:cubicBezTo>
                        <a:pt x="168255" y="288195"/>
                        <a:pt x="179624" y="285921"/>
                        <a:pt x="192129" y="283079"/>
                      </a:cubicBezTo>
                      <a:cubicBezTo>
                        <a:pt x="247268" y="270005"/>
                        <a:pt x="291036" y="248973"/>
                        <a:pt x="324006" y="218278"/>
                      </a:cubicBezTo>
                      <a:lnTo>
                        <a:pt x="2273" y="0"/>
                      </a:lnTo>
                      <a:lnTo>
                        <a:pt x="0" y="138129"/>
                      </a:lnTo>
                      <a:cubicBezTo>
                        <a:pt x="1137" y="148361"/>
                        <a:pt x="1137" y="157456"/>
                        <a:pt x="1705" y="165982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</p:grpSp>
          <p:sp>
            <p:nvSpPr>
              <p:cNvPr id="182" name="任意多边形: 形状 181"/>
              <p:cNvSpPr/>
              <p:nvPr/>
            </p:nvSpPr>
            <p:spPr>
              <a:xfrm>
                <a:off x="5429248" y="1193191"/>
                <a:ext cx="774125" cy="1510374"/>
              </a:xfrm>
              <a:custGeom>
                <a:gdLst>
                  <a:gd name="connsiteX0" fmla="*/ 1105148 w 1108559"/>
                  <a:gd name="connsiteY0" fmla="*/ 287626 h 2162880"/>
                  <a:gd name="connsiteX1" fmla="*/ 1102875 w 1108559"/>
                  <a:gd name="connsiteY1" fmla="*/ 267731 h 2162880"/>
                  <a:gd name="connsiteX2" fmla="*/ 1101169 w 1108559"/>
                  <a:gd name="connsiteY2" fmla="*/ 256931 h 2162880"/>
                  <a:gd name="connsiteX3" fmla="*/ 1096053 w 1108559"/>
                  <a:gd name="connsiteY3" fmla="*/ 233625 h 2162880"/>
                  <a:gd name="connsiteX4" fmla="*/ 1094348 w 1108559"/>
                  <a:gd name="connsiteY4" fmla="*/ 225667 h 2162880"/>
                  <a:gd name="connsiteX5" fmla="*/ 1089232 w 1108559"/>
                  <a:gd name="connsiteY5" fmla="*/ 207477 h 2162880"/>
                  <a:gd name="connsiteX6" fmla="*/ 1081843 w 1108559"/>
                  <a:gd name="connsiteY6" fmla="*/ 187014 h 2162880"/>
                  <a:gd name="connsiteX7" fmla="*/ 1075590 w 1108559"/>
                  <a:gd name="connsiteY7" fmla="*/ 171666 h 2162880"/>
                  <a:gd name="connsiteX8" fmla="*/ 1010789 w 1108559"/>
                  <a:gd name="connsiteY8" fmla="*/ 82991 h 2162880"/>
                  <a:gd name="connsiteX9" fmla="*/ 1009084 w 1108559"/>
                  <a:gd name="connsiteY9" fmla="*/ 81286 h 2162880"/>
                  <a:gd name="connsiteX10" fmla="*/ 1001694 w 1108559"/>
                  <a:gd name="connsiteY10" fmla="*/ 75033 h 2162880"/>
                  <a:gd name="connsiteX11" fmla="*/ 981799 w 1108559"/>
                  <a:gd name="connsiteY11" fmla="*/ 59685 h 2162880"/>
                  <a:gd name="connsiteX12" fmla="*/ 957925 w 1108559"/>
                  <a:gd name="connsiteY12" fmla="*/ 44338 h 2162880"/>
                  <a:gd name="connsiteX13" fmla="*/ 761247 w 1108559"/>
                  <a:gd name="connsiteY13" fmla="*/ 0 h 2162880"/>
                  <a:gd name="connsiteX14" fmla="*/ 670867 w 1108559"/>
                  <a:gd name="connsiteY14" fmla="*/ 6253 h 2162880"/>
                  <a:gd name="connsiteX15" fmla="*/ 575939 w 1108559"/>
                  <a:gd name="connsiteY15" fmla="*/ 24443 h 2162880"/>
                  <a:gd name="connsiteX16" fmla="*/ 189406 w 1108559"/>
                  <a:gd name="connsiteY16" fmla="*/ 225667 h 2162880"/>
                  <a:gd name="connsiteX17" fmla="*/ 22287 w 1108559"/>
                  <a:gd name="connsiteY17" fmla="*/ 607653 h 2162880"/>
                  <a:gd name="connsiteX18" fmla="*/ 19445 w 1108559"/>
                  <a:gd name="connsiteY18" fmla="*/ 764540 h 2162880"/>
                  <a:gd name="connsiteX19" fmla="*/ 100162 w 1108559"/>
                  <a:gd name="connsiteY19" fmla="*/ 745782 h 2162880"/>
                  <a:gd name="connsiteX20" fmla="*/ 368461 w 1108559"/>
                  <a:gd name="connsiteY20" fmla="*/ 682686 h 2162880"/>
                  <a:gd name="connsiteX21" fmla="*/ 371304 w 1108559"/>
                  <a:gd name="connsiteY21" fmla="*/ 541715 h 2162880"/>
                  <a:gd name="connsiteX22" fmla="*/ 373009 w 1108559"/>
                  <a:gd name="connsiteY22" fmla="*/ 516704 h 2162880"/>
                  <a:gd name="connsiteX23" fmla="*/ 376988 w 1108559"/>
                  <a:gd name="connsiteY23" fmla="*/ 488851 h 2162880"/>
                  <a:gd name="connsiteX24" fmla="*/ 494654 w 1108559"/>
                  <a:gd name="connsiteY24" fmla="*/ 342196 h 2162880"/>
                  <a:gd name="connsiteX25" fmla="*/ 503748 w 1108559"/>
                  <a:gd name="connsiteY25" fmla="*/ 338217 h 2162880"/>
                  <a:gd name="connsiteX26" fmla="*/ 516822 w 1108559"/>
                  <a:gd name="connsiteY26" fmla="*/ 332532 h 2162880"/>
                  <a:gd name="connsiteX27" fmla="*/ 520233 w 1108559"/>
                  <a:gd name="connsiteY27" fmla="*/ 331395 h 2162880"/>
                  <a:gd name="connsiteX28" fmla="*/ 526486 w 1108559"/>
                  <a:gd name="connsiteY28" fmla="*/ 329122 h 2162880"/>
                  <a:gd name="connsiteX29" fmla="*/ 570254 w 1108559"/>
                  <a:gd name="connsiteY29" fmla="*/ 316048 h 2162880"/>
                  <a:gd name="connsiteX30" fmla="*/ 610045 w 1108559"/>
                  <a:gd name="connsiteY30" fmla="*/ 308658 h 2162880"/>
                  <a:gd name="connsiteX31" fmla="*/ 645288 w 1108559"/>
                  <a:gd name="connsiteY31" fmla="*/ 306384 h 2162880"/>
                  <a:gd name="connsiteX32" fmla="*/ 666888 w 1108559"/>
                  <a:gd name="connsiteY32" fmla="*/ 307521 h 2162880"/>
                  <a:gd name="connsiteX33" fmla="*/ 704404 w 1108559"/>
                  <a:gd name="connsiteY33" fmla="*/ 317753 h 2162880"/>
                  <a:gd name="connsiteX34" fmla="*/ 719752 w 1108559"/>
                  <a:gd name="connsiteY34" fmla="*/ 325711 h 2162880"/>
                  <a:gd name="connsiteX35" fmla="*/ 728847 w 1108559"/>
                  <a:gd name="connsiteY35" fmla="*/ 332532 h 2162880"/>
                  <a:gd name="connsiteX36" fmla="*/ 749310 w 1108559"/>
                  <a:gd name="connsiteY36" fmla="*/ 358112 h 2162880"/>
                  <a:gd name="connsiteX37" fmla="*/ 767500 w 1108559"/>
                  <a:gd name="connsiteY37" fmla="*/ 448492 h 2162880"/>
                  <a:gd name="connsiteX38" fmla="*/ 766363 w 1108559"/>
                  <a:gd name="connsiteY38" fmla="*/ 513862 h 2162880"/>
                  <a:gd name="connsiteX39" fmla="*/ 546949 w 1108559"/>
                  <a:gd name="connsiteY39" fmla="*/ 804899 h 2162880"/>
                  <a:gd name="connsiteX40" fmla="*/ 477601 w 1108559"/>
                  <a:gd name="connsiteY40" fmla="*/ 825362 h 2162880"/>
                  <a:gd name="connsiteX41" fmla="*/ 333219 w 1108559"/>
                  <a:gd name="connsiteY41" fmla="*/ 859468 h 2162880"/>
                  <a:gd name="connsiteX42" fmla="*/ 330945 w 1108559"/>
                  <a:gd name="connsiteY42" fmla="*/ 976565 h 2162880"/>
                  <a:gd name="connsiteX43" fmla="*/ 327535 w 1108559"/>
                  <a:gd name="connsiteY43" fmla="*/ 1153915 h 2162880"/>
                  <a:gd name="connsiteX44" fmla="*/ 408252 w 1108559"/>
                  <a:gd name="connsiteY44" fmla="*/ 1135157 h 2162880"/>
                  <a:gd name="connsiteX45" fmla="*/ 467937 w 1108559"/>
                  <a:gd name="connsiteY45" fmla="*/ 1121515 h 2162880"/>
                  <a:gd name="connsiteX46" fmla="*/ 524780 w 1108559"/>
                  <a:gd name="connsiteY46" fmla="*/ 1111283 h 2162880"/>
                  <a:gd name="connsiteX47" fmla="*/ 575370 w 1108559"/>
                  <a:gd name="connsiteY47" fmla="*/ 1107304 h 2162880"/>
                  <a:gd name="connsiteX48" fmla="*/ 596971 w 1108559"/>
                  <a:gd name="connsiteY48" fmla="*/ 1107872 h 2162880"/>
                  <a:gd name="connsiteX49" fmla="*/ 611182 w 1108559"/>
                  <a:gd name="connsiteY49" fmla="*/ 1109578 h 2162880"/>
                  <a:gd name="connsiteX50" fmla="*/ 621982 w 1108559"/>
                  <a:gd name="connsiteY50" fmla="*/ 1111283 h 2162880"/>
                  <a:gd name="connsiteX51" fmla="*/ 639603 w 1108559"/>
                  <a:gd name="connsiteY51" fmla="*/ 1115262 h 2162880"/>
                  <a:gd name="connsiteX52" fmla="*/ 655519 w 1108559"/>
                  <a:gd name="connsiteY52" fmla="*/ 1120946 h 2162880"/>
                  <a:gd name="connsiteX53" fmla="*/ 670867 w 1108559"/>
                  <a:gd name="connsiteY53" fmla="*/ 1127767 h 2162880"/>
                  <a:gd name="connsiteX54" fmla="*/ 683941 w 1108559"/>
                  <a:gd name="connsiteY54" fmla="*/ 1135157 h 2162880"/>
                  <a:gd name="connsiteX55" fmla="*/ 684509 w 1108559"/>
                  <a:gd name="connsiteY55" fmla="*/ 1135726 h 2162880"/>
                  <a:gd name="connsiteX56" fmla="*/ 714068 w 1108559"/>
                  <a:gd name="connsiteY56" fmla="*/ 1163579 h 2162880"/>
                  <a:gd name="connsiteX57" fmla="*/ 751584 w 1108559"/>
                  <a:gd name="connsiteY57" fmla="*/ 1312508 h 2162880"/>
                  <a:gd name="connsiteX58" fmla="*/ 749310 w 1108559"/>
                  <a:gd name="connsiteY58" fmla="*/ 1438699 h 2162880"/>
                  <a:gd name="connsiteX59" fmla="*/ 745900 w 1108559"/>
                  <a:gd name="connsiteY59" fmla="*/ 1606955 h 2162880"/>
                  <a:gd name="connsiteX60" fmla="*/ 673140 w 1108559"/>
                  <a:gd name="connsiteY60" fmla="*/ 1784874 h 2162880"/>
                  <a:gd name="connsiteX61" fmla="*/ 541265 w 1108559"/>
                  <a:gd name="connsiteY61" fmla="*/ 1849675 h 2162880"/>
                  <a:gd name="connsiteX62" fmla="*/ 505453 w 1108559"/>
                  <a:gd name="connsiteY62" fmla="*/ 1856496 h 2162880"/>
                  <a:gd name="connsiteX63" fmla="*/ 473053 w 1108559"/>
                  <a:gd name="connsiteY63" fmla="*/ 1858770 h 2162880"/>
                  <a:gd name="connsiteX64" fmla="*/ 448610 w 1108559"/>
                  <a:gd name="connsiteY64" fmla="*/ 1857065 h 2162880"/>
                  <a:gd name="connsiteX65" fmla="*/ 398589 w 1108559"/>
                  <a:gd name="connsiteY65" fmla="*/ 1839443 h 2162880"/>
                  <a:gd name="connsiteX66" fmla="*/ 393472 w 1108559"/>
                  <a:gd name="connsiteY66" fmla="*/ 1835464 h 2162880"/>
                  <a:gd name="connsiteX67" fmla="*/ 387788 w 1108559"/>
                  <a:gd name="connsiteY67" fmla="*/ 1830348 h 2162880"/>
                  <a:gd name="connsiteX68" fmla="*/ 385514 w 1108559"/>
                  <a:gd name="connsiteY68" fmla="*/ 1828075 h 2162880"/>
                  <a:gd name="connsiteX69" fmla="*/ 384378 w 1108559"/>
                  <a:gd name="connsiteY69" fmla="*/ 1826938 h 2162880"/>
                  <a:gd name="connsiteX70" fmla="*/ 380398 w 1108559"/>
                  <a:gd name="connsiteY70" fmla="*/ 1821822 h 2162880"/>
                  <a:gd name="connsiteX71" fmla="*/ 376988 w 1108559"/>
                  <a:gd name="connsiteY71" fmla="*/ 1817843 h 2162880"/>
                  <a:gd name="connsiteX72" fmla="*/ 375283 w 1108559"/>
                  <a:gd name="connsiteY72" fmla="*/ 1815569 h 2162880"/>
                  <a:gd name="connsiteX73" fmla="*/ 374714 w 1108559"/>
                  <a:gd name="connsiteY73" fmla="*/ 1815001 h 2162880"/>
                  <a:gd name="connsiteX74" fmla="*/ 374146 w 1108559"/>
                  <a:gd name="connsiteY74" fmla="*/ 1813864 h 2162880"/>
                  <a:gd name="connsiteX75" fmla="*/ 361072 w 1108559"/>
                  <a:gd name="connsiteY75" fmla="*/ 1787716 h 2162880"/>
                  <a:gd name="connsiteX76" fmla="*/ 359367 w 1108559"/>
                  <a:gd name="connsiteY76" fmla="*/ 1782600 h 2162880"/>
                  <a:gd name="connsiteX77" fmla="*/ 352546 w 1108559"/>
                  <a:gd name="connsiteY77" fmla="*/ 1751336 h 2162880"/>
                  <a:gd name="connsiteX78" fmla="*/ 351977 w 1108559"/>
                  <a:gd name="connsiteY78" fmla="*/ 1748494 h 2162880"/>
                  <a:gd name="connsiteX79" fmla="*/ 351408 w 1108559"/>
                  <a:gd name="connsiteY79" fmla="*/ 1746221 h 2162880"/>
                  <a:gd name="connsiteX80" fmla="*/ 349704 w 1108559"/>
                  <a:gd name="connsiteY80" fmla="*/ 1731441 h 2162880"/>
                  <a:gd name="connsiteX81" fmla="*/ 349135 w 1108559"/>
                  <a:gd name="connsiteY81" fmla="*/ 1705293 h 2162880"/>
                  <a:gd name="connsiteX82" fmla="*/ 350272 w 1108559"/>
                  <a:gd name="connsiteY82" fmla="*/ 1635945 h 2162880"/>
                  <a:gd name="connsiteX83" fmla="*/ 351408 w 1108559"/>
                  <a:gd name="connsiteY83" fmla="*/ 1567165 h 2162880"/>
                  <a:gd name="connsiteX84" fmla="*/ 2961 w 1108559"/>
                  <a:gd name="connsiteY84" fmla="*/ 1649019 h 2162880"/>
                  <a:gd name="connsiteX85" fmla="*/ 118 w 1108559"/>
                  <a:gd name="connsiteY85" fmla="*/ 1794537 h 2162880"/>
                  <a:gd name="connsiteX86" fmla="*/ 145637 w 1108559"/>
                  <a:gd name="connsiteY86" fmla="*/ 2108880 h 2162880"/>
                  <a:gd name="connsiteX87" fmla="*/ 180879 w 1108559"/>
                  <a:gd name="connsiteY87" fmla="*/ 2127070 h 2162880"/>
                  <a:gd name="connsiteX88" fmla="*/ 362209 w 1108559"/>
                  <a:gd name="connsiteY88" fmla="*/ 2162881 h 2162880"/>
                  <a:gd name="connsiteX89" fmla="*/ 449179 w 1108559"/>
                  <a:gd name="connsiteY89" fmla="*/ 2157196 h 2162880"/>
                  <a:gd name="connsiteX90" fmla="*/ 536149 w 1108559"/>
                  <a:gd name="connsiteY90" fmla="*/ 2141280 h 2162880"/>
                  <a:gd name="connsiteX91" fmla="*/ 735668 w 1108559"/>
                  <a:gd name="connsiteY91" fmla="*/ 2067953 h 2162880"/>
                  <a:gd name="connsiteX92" fmla="*/ 798764 w 1108559"/>
                  <a:gd name="connsiteY92" fmla="*/ 2031573 h 2162880"/>
                  <a:gd name="connsiteX93" fmla="*/ 925524 w 1108559"/>
                  <a:gd name="connsiteY93" fmla="*/ 1929824 h 2162880"/>
                  <a:gd name="connsiteX94" fmla="*/ 1086390 w 1108559"/>
                  <a:gd name="connsiteY94" fmla="*/ 1554659 h 2162880"/>
                  <a:gd name="connsiteX95" fmla="*/ 1088664 w 1108559"/>
                  <a:gd name="connsiteY95" fmla="*/ 1419941 h 2162880"/>
                  <a:gd name="connsiteX96" fmla="*/ 1088664 w 1108559"/>
                  <a:gd name="connsiteY96" fmla="*/ 1410278 h 2162880"/>
                  <a:gd name="connsiteX97" fmla="*/ 1093211 w 1108559"/>
                  <a:gd name="connsiteY97" fmla="*/ 1176084 h 2162880"/>
                  <a:gd name="connsiteX98" fmla="*/ 1079569 w 1108559"/>
                  <a:gd name="connsiteY98" fmla="*/ 1065240 h 2162880"/>
                  <a:gd name="connsiteX99" fmla="*/ 1016473 w 1108559"/>
                  <a:gd name="connsiteY99" fmla="*/ 960649 h 2162880"/>
                  <a:gd name="connsiteX100" fmla="*/ 1015905 w 1108559"/>
                  <a:gd name="connsiteY100" fmla="*/ 960080 h 2162880"/>
                  <a:gd name="connsiteX101" fmla="*/ 931208 w 1108559"/>
                  <a:gd name="connsiteY101" fmla="*/ 908353 h 2162880"/>
                  <a:gd name="connsiteX102" fmla="*/ 819796 w 1108559"/>
                  <a:gd name="connsiteY102" fmla="*/ 882205 h 2162880"/>
                  <a:gd name="connsiteX103" fmla="*/ 807859 w 1108559"/>
                  <a:gd name="connsiteY103" fmla="*/ 881068 h 2162880"/>
                  <a:gd name="connsiteX104" fmla="*/ 819796 w 1108559"/>
                  <a:gd name="connsiteY104" fmla="*/ 875384 h 2162880"/>
                  <a:gd name="connsiteX105" fmla="*/ 830596 w 1108559"/>
                  <a:gd name="connsiteY105" fmla="*/ 869700 h 2162880"/>
                  <a:gd name="connsiteX106" fmla="*/ 910177 w 1108559"/>
                  <a:gd name="connsiteY106" fmla="*/ 822520 h 2162880"/>
                  <a:gd name="connsiteX107" fmla="*/ 939166 w 1108559"/>
                  <a:gd name="connsiteY107" fmla="*/ 800920 h 2162880"/>
                  <a:gd name="connsiteX108" fmla="*/ 963609 w 1108559"/>
                  <a:gd name="connsiteY108" fmla="*/ 780456 h 2162880"/>
                  <a:gd name="connsiteX109" fmla="*/ 991462 w 1108559"/>
                  <a:gd name="connsiteY109" fmla="*/ 752603 h 2162880"/>
                  <a:gd name="connsiteX110" fmla="*/ 1008515 w 1108559"/>
                  <a:gd name="connsiteY110" fmla="*/ 733276 h 2162880"/>
                  <a:gd name="connsiteX111" fmla="*/ 1026705 w 1108559"/>
                  <a:gd name="connsiteY111" fmla="*/ 709402 h 2162880"/>
                  <a:gd name="connsiteX112" fmla="*/ 1029547 w 1108559"/>
                  <a:gd name="connsiteY112" fmla="*/ 705423 h 2162880"/>
                  <a:gd name="connsiteX113" fmla="*/ 1044326 w 1108559"/>
                  <a:gd name="connsiteY113" fmla="*/ 682686 h 2162880"/>
                  <a:gd name="connsiteX114" fmla="*/ 1075022 w 1108559"/>
                  <a:gd name="connsiteY114" fmla="*/ 622432 h 2162880"/>
                  <a:gd name="connsiteX115" fmla="*/ 1079000 w 1108559"/>
                  <a:gd name="connsiteY115" fmla="*/ 611632 h 2162880"/>
                  <a:gd name="connsiteX116" fmla="*/ 1086390 w 1108559"/>
                  <a:gd name="connsiteY116" fmla="*/ 589463 h 2162880"/>
                  <a:gd name="connsiteX117" fmla="*/ 1089801 w 1108559"/>
                  <a:gd name="connsiteY117" fmla="*/ 577526 h 2162880"/>
                  <a:gd name="connsiteX118" fmla="*/ 1093211 w 1108559"/>
                  <a:gd name="connsiteY118" fmla="*/ 563884 h 2162880"/>
                  <a:gd name="connsiteX119" fmla="*/ 1098895 w 1108559"/>
                  <a:gd name="connsiteY119" fmla="*/ 537736 h 2162880"/>
                  <a:gd name="connsiteX120" fmla="*/ 1106285 w 1108559"/>
                  <a:gd name="connsiteY120" fmla="*/ 462135 h 2162880"/>
                  <a:gd name="connsiteX121" fmla="*/ 1108559 w 1108559"/>
                  <a:gd name="connsiteY121" fmla="*/ 354701 h 2162880"/>
                  <a:gd name="connsiteX122" fmla="*/ 1105148 w 1108559"/>
                  <a:gd name="connsiteY122" fmla="*/ 287626 h 2162880"/>
                  <a:gd name="connsiteX123" fmla="*/ 1064221 w 1108559"/>
                  <a:gd name="connsiteY123" fmla="*/ 458724 h 2162880"/>
                  <a:gd name="connsiteX124" fmla="*/ 1057400 w 1108559"/>
                  <a:gd name="connsiteY124" fmla="*/ 528073 h 2162880"/>
                  <a:gd name="connsiteX125" fmla="*/ 1052284 w 1108559"/>
                  <a:gd name="connsiteY125" fmla="*/ 552515 h 2162880"/>
                  <a:gd name="connsiteX126" fmla="*/ 1051716 w 1108559"/>
                  <a:gd name="connsiteY126" fmla="*/ 554789 h 2162880"/>
                  <a:gd name="connsiteX127" fmla="*/ 1048874 w 1108559"/>
                  <a:gd name="connsiteY127" fmla="*/ 565021 h 2162880"/>
                  <a:gd name="connsiteX128" fmla="*/ 1048305 w 1108559"/>
                  <a:gd name="connsiteY128" fmla="*/ 567863 h 2162880"/>
                  <a:gd name="connsiteX129" fmla="*/ 1046600 w 1108559"/>
                  <a:gd name="connsiteY129" fmla="*/ 573547 h 2162880"/>
                  <a:gd name="connsiteX130" fmla="*/ 1046032 w 1108559"/>
                  <a:gd name="connsiteY130" fmla="*/ 576958 h 2162880"/>
                  <a:gd name="connsiteX131" fmla="*/ 1040347 w 1108559"/>
                  <a:gd name="connsiteY131" fmla="*/ 594579 h 2162880"/>
                  <a:gd name="connsiteX132" fmla="*/ 1039778 w 1108559"/>
                  <a:gd name="connsiteY132" fmla="*/ 597421 h 2162880"/>
                  <a:gd name="connsiteX133" fmla="*/ 1038074 w 1108559"/>
                  <a:gd name="connsiteY133" fmla="*/ 601400 h 2162880"/>
                  <a:gd name="connsiteX134" fmla="*/ 1036368 w 1108559"/>
                  <a:gd name="connsiteY134" fmla="*/ 605379 h 2162880"/>
                  <a:gd name="connsiteX135" fmla="*/ 1009084 w 1108559"/>
                  <a:gd name="connsiteY135" fmla="*/ 659380 h 2162880"/>
                  <a:gd name="connsiteX136" fmla="*/ 995441 w 1108559"/>
                  <a:gd name="connsiteY136" fmla="*/ 680412 h 2162880"/>
                  <a:gd name="connsiteX137" fmla="*/ 994873 w 1108559"/>
                  <a:gd name="connsiteY137" fmla="*/ 682117 h 2162880"/>
                  <a:gd name="connsiteX138" fmla="*/ 993167 w 1108559"/>
                  <a:gd name="connsiteY138" fmla="*/ 684391 h 2162880"/>
                  <a:gd name="connsiteX139" fmla="*/ 980662 w 1108559"/>
                  <a:gd name="connsiteY139" fmla="*/ 700876 h 2162880"/>
                  <a:gd name="connsiteX140" fmla="*/ 976683 w 1108559"/>
                  <a:gd name="connsiteY140" fmla="*/ 705992 h 2162880"/>
                  <a:gd name="connsiteX141" fmla="*/ 961335 w 1108559"/>
                  <a:gd name="connsiteY141" fmla="*/ 723613 h 2162880"/>
                  <a:gd name="connsiteX142" fmla="*/ 936324 w 1108559"/>
                  <a:gd name="connsiteY142" fmla="*/ 748055 h 2162880"/>
                  <a:gd name="connsiteX143" fmla="*/ 912450 w 1108559"/>
                  <a:gd name="connsiteY143" fmla="*/ 767951 h 2162880"/>
                  <a:gd name="connsiteX144" fmla="*/ 886302 w 1108559"/>
                  <a:gd name="connsiteY144" fmla="*/ 787277 h 2162880"/>
                  <a:gd name="connsiteX145" fmla="*/ 812406 w 1108559"/>
                  <a:gd name="connsiteY145" fmla="*/ 831046 h 2162880"/>
                  <a:gd name="connsiteX146" fmla="*/ 808427 w 1108559"/>
                  <a:gd name="connsiteY146" fmla="*/ 833320 h 2162880"/>
                  <a:gd name="connsiteX147" fmla="*/ 801037 w 1108559"/>
                  <a:gd name="connsiteY147" fmla="*/ 837299 h 2162880"/>
                  <a:gd name="connsiteX148" fmla="*/ 795353 w 1108559"/>
                  <a:gd name="connsiteY148" fmla="*/ 839573 h 2162880"/>
                  <a:gd name="connsiteX149" fmla="*/ 788532 w 1108559"/>
                  <a:gd name="connsiteY149" fmla="*/ 842983 h 2162880"/>
                  <a:gd name="connsiteX150" fmla="*/ 765795 w 1108559"/>
                  <a:gd name="connsiteY150" fmla="*/ 887890 h 2162880"/>
                  <a:gd name="connsiteX151" fmla="*/ 802743 w 1108559"/>
                  <a:gd name="connsiteY151" fmla="*/ 921995 h 2162880"/>
                  <a:gd name="connsiteX152" fmla="*/ 808427 w 1108559"/>
                  <a:gd name="connsiteY152" fmla="*/ 922564 h 2162880"/>
                  <a:gd name="connsiteX153" fmla="*/ 814112 w 1108559"/>
                  <a:gd name="connsiteY153" fmla="*/ 923132 h 2162880"/>
                  <a:gd name="connsiteX154" fmla="*/ 1038074 w 1108559"/>
                  <a:gd name="connsiteY154" fmla="*/ 1076609 h 2162880"/>
                  <a:gd name="connsiteX155" fmla="*/ 1050011 w 1108559"/>
                  <a:gd name="connsiteY155" fmla="*/ 1174379 h 2162880"/>
                  <a:gd name="connsiteX156" fmla="*/ 1045463 w 1108559"/>
                  <a:gd name="connsiteY156" fmla="*/ 1409709 h 2162880"/>
                  <a:gd name="connsiteX157" fmla="*/ 1045463 w 1108559"/>
                  <a:gd name="connsiteY157" fmla="*/ 1418236 h 2162880"/>
                  <a:gd name="connsiteX158" fmla="*/ 1043190 w 1108559"/>
                  <a:gd name="connsiteY158" fmla="*/ 1552954 h 2162880"/>
                  <a:gd name="connsiteX159" fmla="*/ 894260 w 1108559"/>
                  <a:gd name="connsiteY159" fmla="*/ 1899129 h 2162880"/>
                  <a:gd name="connsiteX160" fmla="*/ 773753 w 1108559"/>
                  <a:gd name="connsiteY160" fmla="*/ 1995762 h 2162880"/>
                  <a:gd name="connsiteX161" fmla="*/ 714068 w 1108559"/>
                  <a:gd name="connsiteY161" fmla="*/ 2029868 h 2162880"/>
                  <a:gd name="connsiteX162" fmla="*/ 525348 w 1108559"/>
                  <a:gd name="connsiteY162" fmla="*/ 2099216 h 2162880"/>
                  <a:gd name="connsiteX163" fmla="*/ 442357 w 1108559"/>
                  <a:gd name="connsiteY163" fmla="*/ 2114564 h 2162880"/>
                  <a:gd name="connsiteX164" fmla="*/ 360503 w 1108559"/>
                  <a:gd name="connsiteY164" fmla="*/ 2120248 h 2162880"/>
                  <a:gd name="connsiteX165" fmla="*/ 164963 w 1108559"/>
                  <a:gd name="connsiteY165" fmla="*/ 2072500 h 2162880"/>
                  <a:gd name="connsiteX166" fmla="*/ 106983 w 1108559"/>
                  <a:gd name="connsiteY166" fmla="*/ 2023615 h 2162880"/>
                  <a:gd name="connsiteX167" fmla="*/ 40477 w 1108559"/>
                  <a:gd name="connsiteY167" fmla="*/ 1794537 h 2162880"/>
                  <a:gd name="connsiteX168" fmla="*/ 42751 w 1108559"/>
                  <a:gd name="connsiteY168" fmla="*/ 1681988 h 2162880"/>
                  <a:gd name="connsiteX169" fmla="*/ 307640 w 1108559"/>
                  <a:gd name="connsiteY169" fmla="*/ 1619461 h 2162880"/>
                  <a:gd name="connsiteX170" fmla="*/ 307071 w 1108559"/>
                  <a:gd name="connsiteY170" fmla="*/ 1645040 h 2162880"/>
                  <a:gd name="connsiteX171" fmla="*/ 305934 w 1108559"/>
                  <a:gd name="connsiteY171" fmla="*/ 1704157 h 2162880"/>
                  <a:gd name="connsiteX172" fmla="*/ 306502 w 1108559"/>
                  <a:gd name="connsiteY172" fmla="*/ 1733715 h 2162880"/>
                  <a:gd name="connsiteX173" fmla="*/ 308208 w 1108559"/>
                  <a:gd name="connsiteY173" fmla="*/ 1749631 h 2162880"/>
                  <a:gd name="connsiteX174" fmla="*/ 309344 w 1108559"/>
                  <a:gd name="connsiteY174" fmla="*/ 1756452 h 2162880"/>
                  <a:gd name="connsiteX175" fmla="*/ 317303 w 1108559"/>
                  <a:gd name="connsiteY175" fmla="*/ 1793400 h 2162880"/>
                  <a:gd name="connsiteX176" fmla="*/ 319008 w 1108559"/>
                  <a:gd name="connsiteY176" fmla="*/ 1798516 h 2162880"/>
                  <a:gd name="connsiteX177" fmla="*/ 319576 w 1108559"/>
                  <a:gd name="connsiteY177" fmla="*/ 1799653 h 2162880"/>
                  <a:gd name="connsiteX178" fmla="*/ 337766 w 1108559"/>
                  <a:gd name="connsiteY178" fmla="*/ 1835464 h 2162880"/>
                  <a:gd name="connsiteX179" fmla="*/ 338335 w 1108559"/>
                  <a:gd name="connsiteY179" fmla="*/ 1836033 h 2162880"/>
                  <a:gd name="connsiteX180" fmla="*/ 340608 w 1108559"/>
                  <a:gd name="connsiteY180" fmla="*/ 1838875 h 2162880"/>
                  <a:gd name="connsiteX181" fmla="*/ 342314 w 1108559"/>
                  <a:gd name="connsiteY181" fmla="*/ 1841149 h 2162880"/>
                  <a:gd name="connsiteX182" fmla="*/ 342882 w 1108559"/>
                  <a:gd name="connsiteY182" fmla="*/ 1841149 h 2162880"/>
                  <a:gd name="connsiteX183" fmla="*/ 348566 w 1108559"/>
                  <a:gd name="connsiteY183" fmla="*/ 1848538 h 2162880"/>
                  <a:gd name="connsiteX184" fmla="*/ 350840 w 1108559"/>
                  <a:gd name="connsiteY184" fmla="*/ 1850812 h 2162880"/>
                  <a:gd name="connsiteX185" fmla="*/ 355956 w 1108559"/>
                  <a:gd name="connsiteY185" fmla="*/ 1856496 h 2162880"/>
                  <a:gd name="connsiteX186" fmla="*/ 360503 w 1108559"/>
                  <a:gd name="connsiteY186" fmla="*/ 1860475 h 2162880"/>
                  <a:gd name="connsiteX187" fmla="*/ 366188 w 1108559"/>
                  <a:gd name="connsiteY187" fmla="*/ 1865591 h 2162880"/>
                  <a:gd name="connsiteX188" fmla="*/ 373577 w 1108559"/>
                  <a:gd name="connsiteY188" fmla="*/ 1871844 h 2162880"/>
                  <a:gd name="connsiteX189" fmla="*/ 375283 w 1108559"/>
                  <a:gd name="connsiteY189" fmla="*/ 1872981 h 2162880"/>
                  <a:gd name="connsiteX190" fmla="*/ 473053 w 1108559"/>
                  <a:gd name="connsiteY190" fmla="*/ 1899129 h 2162880"/>
                  <a:gd name="connsiteX191" fmla="*/ 497496 w 1108559"/>
                  <a:gd name="connsiteY191" fmla="*/ 1897992 h 2162880"/>
                  <a:gd name="connsiteX192" fmla="*/ 511137 w 1108559"/>
                  <a:gd name="connsiteY192" fmla="*/ 1896855 h 2162880"/>
                  <a:gd name="connsiteX193" fmla="*/ 550928 w 1108559"/>
                  <a:gd name="connsiteY193" fmla="*/ 1889465 h 2162880"/>
                  <a:gd name="connsiteX194" fmla="*/ 700994 w 1108559"/>
                  <a:gd name="connsiteY194" fmla="*/ 1815569 h 2162880"/>
                  <a:gd name="connsiteX195" fmla="*/ 787964 w 1108559"/>
                  <a:gd name="connsiteY195" fmla="*/ 1606955 h 2162880"/>
                  <a:gd name="connsiteX196" fmla="*/ 791374 w 1108559"/>
                  <a:gd name="connsiteY196" fmla="*/ 1438699 h 2162880"/>
                  <a:gd name="connsiteX197" fmla="*/ 793648 w 1108559"/>
                  <a:gd name="connsiteY197" fmla="*/ 1312508 h 2162880"/>
                  <a:gd name="connsiteX198" fmla="*/ 777732 w 1108559"/>
                  <a:gd name="connsiteY198" fmla="*/ 1195411 h 2162880"/>
                  <a:gd name="connsiteX199" fmla="*/ 710657 w 1108559"/>
                  <a:gd name="connsiteY199" fmla="*/ 1101620 h 2162880"/>
                  <a:gd name="connsiteX200" fmla="*/ 704973 w 1108559"/>
                  <a:gd name="connsiteY200" fmla="*/ 1097641 h 2162880"/>
                  <a:gd name="connsiteX201" fmla="*/ 690762 w 1108559"/>
                  <a:gd name="connsiteY201" fmla="*/ 1089114 h 2162880"/>
                  <a:gd name="connsiteX202" fmla="*/ 671435 w 1108559"/>
                  <a:gd name="connsiteY202" fmla="*/ 1080588 h 2162880"/>
                  <a:gd name="connsiteX203" fmla="*/ 650972 w 1108559"/>
                  <a:gd name="connsiteY203" fmla="*/ 1073198 h 2162880"/>
                  <a:gd name="connsiteX204" fmla="*/ 632214 w 1108559"/>
                  <a:gd name="connsiteY204" fmla="*/ 1068651 h 2162880"/>
                  <a:gd name="connsiteX205" fmla="*/ 616866 w 1108559"/>
                  <a:gd name="connsiteY205" fmla="*/ 1066377 h 2162880"/>
                  <a:gd name="connsiteX206" fmla="*/ 599244 w 1108559"/>
                  <a:gd name="connsiteY206" fmla="*/ 1064103 h 2162880"/>
                  <a:gd name="connsiteX207" fmla="*/ 575370 w 1108559"/>
                  <a:gd name="connsiteY207" fmla="*/ 1063535 h 2162880"/>
                  <a:gd name="connsiteX208" fmla="*/ 519664 w 1108559"/>
                  <a:gd name="connsiteY208" fmla="*/ 1067514 h 2162880"/>
                  <a:gd name="connsiteX209" fmla="*/ 458274 w 1108559"/>
                  <a:gd name="connsiteY209" fmla="*/ 1078882 h 2162880"/>
                  <a:gd name="connsiteX210" fmla="*/ 408820 w 1108559"/>
                  <a:gd name="connsiteY210" fmla="*/ 1090819 h 2162880"/>
                  <a:gd name="connsiteX211" fmla="*/ 370167 w 1108559"/>
                  <a:gd name="connsiteY211" fmla="*/ 1099346 h 2162880"/>
                  <a:gd name="connsiteX212" fmla="*/ 372441 w 1108559"/>
                  <a:gd name="connsiteY212" fmla="*/ 975996 h 2162880"/>
                  <a:gd name="connsiteX213" fmla="*/ 374146 w 1108559"/>
                  <a:gd name="connsiteY213" fmla="*/ 891300 h 2162880"/>
                  <a:gd name="connsiteX214" fmla="*/ 486695 w 1108559"/>
                  <a:gd name="connsiteY214" fmla="*/ 864584 h 2162880"/>
                  <a:gd name="connsiteX215" fmla="*/ 560591 w 1108559"/>
                  <a:gd name="connsiteY215" fmla="*/ 842983 h 2162880"/>
                  <a:gd name="connsiteX216" fmla="*/ 807859 w 1108559"/>
                  <a:gd name="connsiteY216" fmla="*/ 513862 h 2162880"/>
                  <a:gd name="connsiteX217" fmla="*/ 808996 w 1108559"/>
                  <a:gd name="connsiteY217" fmla="*/ 448492 h 2162880"/>
                  <a:gd name="connsiteX218" fmla="*/ 801606 w 1108559"/>
                  <a:gd name="connsiteY218" fmla="*/ 376870 h 2162880"/>
                  <a:gd name="connsiteX219" fmla="*/ 756132 w 1108559"/>
                  <a:gd name="connsiteY219" fmla="*/ 299563 h 2162880"/>
                  <a:gd name="connsiteX220" fmla="*/ 743058 w 1108559"/>
                  <a:gd name="connsiteY220" fmla="*/ 289900 h 2162880"/>
                  <a:gd name="connsiteX221" fmla="*/ 720889 w 1108559"/>
                  <a:gd name="connsiteY221" fmla="*/ 277963 h 2162880"/>
                  <a:gd name="connsiteX222" fmla="*/ 672004 w 1108559"/>
                  <a:gd name="connsiteY222" fmla="*/ 264889 h 2162880"/>
                  <a:gd name="connsiteX223" fmla="*/ 645288 w 1108559"/>
                  <a:gd name="connsiteY223" fmla="*/ 263184 h 2162880"/>
                  <a:gd name="connsiteX224" fmla="*/ 604360 w 1108559"/>
                  <a:gd name="connsiteY224" fmla="*/ 266026 h 2162880"/>
                  <a:gd name="connsiteX225" fmla="*/ 560023 w 1108559"/>
                  <a:gd name="connsiteY225" fmla="*/ 274552 h 2162880"/>
                  <a:gd name="connsiteX226" fmla="*/ 510569 w 1108559"/>
                  <a:gd name="connsiteY226" fmla="*/ 289331 h 2162880"/>
                  <a:gd name="connsiteX227" fmla="*/ 504885 w 1108559"/>
                  <a:gd name="connsiteY227" fmla="*/ 291605 h 2162880"/>
                  <a:gd name="connsiteX228" fmla="*/ 502611 w 1108559"/>
                  <a:gd name="connsiteY228" fmla="*/ 292174 h 2162880"/>
                  <a:gd name="connsiteX229" fmla="*/ 486695 w 1108559"/>
                  <a:gd name="connsiteY229" fmla="*/ 298995 h 2162880"/>
                  <a:gd name="connsiteX230" fmla="*/ 474758 w 1108559"/>
                  <a:gd name="connsiteY230" fmla="*/ 304679 h 2162880"/>
                  <a:gd name="connsiteX231" fmla="*/ 335493 w 1108559"/>
                  <a:gd name="connsiteY231" fmla="*/ 479187 h 2162880"/>
                  <a:gd name="connsiteX232" fmla="*/ 330377 w 1108559"/>
                  <a:gd name="connsiteY232" fmla="*/ 511588 h 2162880"/>
                  <a:gd name="connsiteX233" fmla="*/ 328103 w 1108559"/>
                  <a:gd name="connsiteY233" fmla="*/ 541147 h 2162880"/>
                  <a:gd name="connsiteX234" fmla="*/ 325829 w 1108559"/>
                  <a:gd name="connsiteY234" fmla="*/ 649717 h 2162880"/>
                  <a:gd name="connsiteX235" fmla="*/ 99594 w 1108559"/>
                  <a:gd name="connsiteY235" fmla="*/ 703149 h 2162880"/>
                  <a:gd name="connsiteX236" fmla="*/ 60940 w 1108559"/>
                  <a:gd name="connsiteY236" fmla="*/ 712244 h 2162880"/>
                  <a:gd name="connsiteX237" fmla="*/ 63214 w 1108559"/>
                  <a:gd name="connsiteY237" fmla="*/ 609358 h 2162880"/>
                  <a:gd name="connsiteX238" fmla="*/ 217827 w 1108559"/>
                  <a:gd name="connsiteY238" fmla="*/ 256362 h 2162880"/>
                  <a:gd name="connsiteX239" fmla="*/ 585034 w 1108559"/>
                  <a:gd name="connsiteY239" fmla="*/ 65938 h 2162880"/>
                  <a:gd name="connsiteX240" fmla="*/ 675983 w 1108559"/>
                  <a:gd name="connsiteY240" fmla="*/ 48885 h 2162880"/>
                  <a:gd name="connsiteX241" fmla="*/ 761247 w 1108559"/>
                  <a:gd name="connsiteY241" fmla="*/ 43201 h 2162880"/>
                  <a:gd name="connsiteX242" fmla="*/ 848217 w 1108559"/>
                  <a:gd name="connsiteY242" fmla="*/ 51727 h 2162880"/>
                  <a:gd name="connsiteX243" fmla="*/ 938030 w 1108559"/>
                  <a:gd name="connsiteY243" fmla="*/ 82991 h 2162880"/>
                  <a:gd name="connsiteX244" fmla="*/ 957356 w 1108559"/>
                  <a:gd name="connsiteY244" fmla="*/ 94928 h 2162880"/>
                  <a:gd name="connsiteX245" fmla="*/ 959630 w 1108559"/>
                  <a:gd name="connsiteY245" fmla="*/ 96065 h 2162880"/>
                  <a:gd name="connsiteX246" fmla="*/ 974978 w 1108559"/>
                  <a:gd name="connsiteY246" fmla="*/ 108002 h 2162880"/>
                  <a:gd name="connsiteX247" fmla="*/ 977251 w 1108559"/>
                  <a:gd name="connsiteY247" fmla="*/ 109707 h 2162880"/>
                  <a:gd name="connsiteX248" fmla="*/ 981799 w 1108559"/>
                  <a:gd name="connsiteY248" fmla="*/ 113686 h 2162880"/>
                  <a:gd name="connsiteX249" fmla="*/ 983504 w 1108559"/>
                  <a:gd name="connsiteY249" fmla="*/ 115392 h 2162880"/>
                  <a:gd name="connsiteX250" fmla="*/ 1036936 w 1108559"/>
                  <a:gd name="connsiteY250" fmla="*/ 188151 h 2162880"/>
                  <a:gd name="connsiteX251" fmla="*/ 1043758 w 1108559"/>
                  <a:gd name="connsiteY251" fmla="*/ 203498 h 2162880"/>
                  <a:gd name="connsiteX252" fmla="*/ 1049442 w 1108559"/>
                  <a:gd name="connsiteY252" fmla="*/ 219983 h 2162880"/>
                  <a:gd name="connsiteX253" fmla="*/ 1050011 w 1108559"/>
                  <a:gd name="connsiteY253" fmla="*/ 222257 h 2162880"/>
                  <a:gd name="connsiteX254" fmla="*/ 1053421 w 1108559"/>
                  <a:gd name="connsiteY254" fmla="*/ 234762 h 2162880"/>
                  <a:gd name="connsiteX255" fmla="*/ 1054558 w 1108559"/>
                  <a:gd name="connsiteY255" fmla="*/ 239310 h 2162880"/>
                  <a:gd name="connsiteX256" fmla="*/ 1055127 w 1108559"/>
                  <a:gd name="connsiteY256" fmla="*/ 243857 h 2162880"/>
                  <a:gd name="connsiteX257" fmla="*/ 1059105 w 1108559"/>
                  <a:gd name="connsiteY257" fmla="*/ 264889 h 2162880"/>
                  <a:gd name="connsiteX258" fmla="*/ 1059674 w 1108559"/>
                  <a:gd name="connsiteY258" fmla="*/ 267731 h 2162880"/>
                  <a:gd name="connsiteX259" fmla="*/ 1060811 w 1108559"/>
                  <a:gd name="connsiteY259" fmla="*/ 273415 h 2162880"/>
                  <a:gd name="connsiteX260" fmla="*/ 1061379 w 1108559"/>
                  <a:gd name="connsiteY260" fmla="*/ 276826 h 2162880"/>
                  <a:gd name="connsiteX261" fmla="*/ 1062516 w 1108559"/>
                  <a:gd name="connsiteY261" fmla="*/ 285921 h 2162880"/>
                  <a:gd name="connsiteX262" fmla="*/ 1063085 w 1108559"/>
                  <a:gd name="connsiteY262" fmla="*/ 293311 h 2162880"/>
                  <a:gd name="connsiteX263" fmla="*/ 1065358 w 1108559"/>
                  <a:gd name="connsiteY263" fmla="*/ 351859 h 2162880"/>
                  <a:gd name="connsiteX264" fmla="*/ 1064221 w 1108559"/>
                  <a:gd name="connsiteY264" fmla="*/ 458724 h 216288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</a:cxnLst>
                <a:rect l="l" t="t" r="r" b="b"/>
                <a:pathLst>
                  <a:path w="1108559" h="2162880">
                    <a:moveTo>
                      <a:pt x="1105148" y="287626"/>
                    </a:moveTo>
                    <a:cubicBezTo>
                      <a:pt x="1104580" y="280805"/>
                      <a:pt x="1104011" y="273984"/>
                      <a:pt x="1102875" y="267731"/>
                    </a:cubicBezTo>
                    <a:cubicBezTo>
                      <a:pt x="1102306" y="263752"/>
                      <a:pt x="1101738" y="260341"/>
                      <a:pt x="1101169" y="256931"/>
                    </a:cubicBezTo>
                    <a:cubicBezTo>
                      <a:pt x="1099464" y="248973"/>
                      <a:pt x="1098327" y="241015"/>
                      <a:pt x="1096053" y="233625"/>
                    </a:cubicBezTo>
                    <a:cubicBezTo>
                      <a:pt x="1095485" y="231351"/>
                      <a:pt x="1095485" y="227941"/>
                      <a:pt x="1094348" y="225667"/>
                    </a:cubicBezTo>
                    <a:cubicBezTo>
                      <a:pt x="1093211" y="219414"/>
                      <a:pt x="1091506" y="213162"/>
                      <a:pt x="1089232" y="207477"/>
                    </a:cubicBezTo>
                    <a:cubicBezTo>
                      <a:pt x="1086959" y="200088"/>
                      <a:pt x="1084685" y="193835"/>
                      <a:pt x="1081843" y="187014"/>
                    </a:cubicBezTo>
                    <a:cubicBezTo>
                      <a:pt x="1079569" y="181330"/>
                      <a:pt x="1077295" y="176782"/>
                      <a:pt x="1075590" y="171666"/>
                    </a:cubicBezTo>
                    <a:cubicBezTo>
                      <a:pt x="1059674" y="137560"/>
                      <a:pt x="1038074" y="107433"/>
                      <a:pt x="1010789" y="82991"/>
                    </a:cubicBezTo>
                    <a:lnTo>
                      <a:pt x="1009084" y="81286"/>
                    </a:lnTo>
                    <a:cubicBezTo>
                      <a:pt x="1006810" y="79012"/>
                      <a:pt x="1004536" y="77307"/>
                      <a:pt x="1001694" y="75033"/>
                    </a:cubicBezTo>
                    <a:cubicBezTo>
                      <a:pt x="995441" y="69349"/>
                      <a:pt x="988620" y="64801"/>
                      <a:pt x="981799" y="59685"/>
                    </a:cubicBezTo>
                    <a:cubicBezTo>
                      <a:pt x="974409" y="54001"/>
                      <a:pt x="966451" y="49454"/>
                      <a:pt x="957925" y="44338"/>
                    </a:cubicBezTo>
                    <a:cubicBezTo>
                      <a:pt x="903355" y="14779"/>
                      <a:pt x="837417" y="0"/>
                      <a:pt x="761247" y="0"/>
                    </a:cubicBezTo>
                    <a:cubicBezTo>
                      <a:pt x="732826" y="0"/>
                      <a:pt x="702699" y="2274"/>
                      <a:pt x="670867" y="6253"/>
                    </a:cubicBezTo>
                    <a:cubicBezTo>
                      <a:pt x="640740" y="10232"/>
                      <a:pt x="608908" y="16485"/>
                      <a:pt x="575939" y="24443"/>
                    </a:cubicBezTo>
                    <a:cubicBezTo>
                      <a:pt x="415641" y="61959"/>
                      <a:pt x="286607" y="129034"/>
                      <a:pt x="189406" y="225667"/>
                    </a:cubicBezTo>
                    <a:cubicBezTo>
                      <a:pt x="80267" y="332532"/>
                      <a:pt x="25129" y="459861"/>
                      <a:pt x="22287" y="607653"/>
                    </a:cubicBezTo>
                    <a:lnTo>
                      <a:pt x="19445" y="764540"/>
                    </a:lnTo>
                    <a:lnTo>
                      <a:pt x="100162" y="745782"/>
                    </a:lnTo>
                    <a:lnTo>
                      <a:pt x="368461" y="682686"/>
                    </a:lnTo>
                    <a:lnTo>
                      <a:pt x="371304" y="541715"/>
                    </a:lnTo>
                    <a:cubicBezTo>
                      <a:pt x="371304" y="533188"/>
                      <a:pt x="371872" y="525230"/>
                      <a:pt x="373009" y="516704"/>
                    </a:cubicBezTo>
                    <a:cubicBezTo>
                      <a:pt x="373577" y="507041"/>
                      <a:pt x="375283" y="497946"/>
                      <a:pt x="376988" y="488851"/>
                    </a:cubicBezTo>
                    <a:cubicBezTo>
                      <a:pt x="390630" y="422344"/>
                      <a:pt x="430421" y="373459"/>
                      <a:pt x="494654" y="342196"/>
                    </a:cubicBezTo>
                    <a:cubicBezTo>
                      <a:pt x="497496" y="340490"/>
                      <a:pt x="500338" y="339353"/>
                      <a:pt x="503748" y="338217"/>
                    </a:cubicBezTo>
                    <a:cubicBezTo>
                      <a:pt x="507727" y="335943"/>
                      <a:pt x="512275" y="334238"/>
                      <a:pt x="516822" y="332532"/>
                    </a:cubicBezTo>
                    <a:cubicBezTo>
                      <a:pt x="517391" y="331964"/>
                      <a:pt x="519096" y="331964"/>
                      <a:pt x="520233" y="331395"/>
                    </a:cubicBezTo>
                    <a:cubicBezTo>
                      <a:pt x="522506" y="330827"/>
                      <a:pt x="524212" y="329690"/>
                      <a:pt x="526486" y="329122"/>
                    </a:cubicBezTo>
                    <a:cubicBezTo>
                      <a:pt x="540128" y="324006"/>
                      <a:pt x="554907" y="320027"/>
                      <a:pt x="570254" y="316048"/>
                    </a:cubicBezTo>
                    <a:cubicBezTo>
                      <a:pt x="584465" y="312637"/>
                      <a:pt x="597539" y="310363"/>
                      <a:pt x="610045" y="308658"/>
                    </a:cubicBezTo>
                    <a:cubicBezTo>
                      <a:pt x="622551" y="306953"/>
                      <a:pt x="634487" y="306384"/>
                      <a:pt x="645288" y="306384"/>
                    </a:cubicBezTo>
                    <a:cubicBezTo>
                      <a:pt x="652677" y="306384"/>
                      <a:pt x="660635" y="306953"/>
                      <a:pt x="666888" y="307521"/>
                    </a:cubicBezTo>
                    <a:cubicBezTo>
                      <a:pt x="681099" y="309227"/>
                      <a:pt x="693604" y="312637"/>
                      <a:pt x="704404" y="317753"/>
                    </a:cubicBezTo>
                    <a:cubicBezTo>
                      <a:pt x="710088" y="320027"/>
                      <a:pt x="714636" y="322300"/>
                      <a:pt x="719752" y="325711"/>
                    </a:cubicBezTo>
                    <a:cubicBezTo>
                      <a:pt x="723163" y="327985"/>
                      <a:pt x="726005" y="329690"/>
                      <a:pt x="728847" y="332532"/>
                    </a:cubicBezTo>
                    <a:cubicBezTo>
                      <a:pt x="736805" y="339922"/>
                      <a:pt x="743626" y="347880"/>
                      <a:pt x="749310" y="358112"/>
                    </a:cubicBezTo>
                    <a:cubicBezTo>
                      <a:pt x="762384" y="380849"/>
                      <a:pt x="768069" y="410976"/>
                      <a:pt x="767500" y="448492"/>
                    </a:cubicBezTo>
                    <a:lnTo>
                      <a:pt x="766363" y="513862"/>
                    </a:lnTo>
                    <a:cubicBezTo>
                      <a:pt x="764089" y="655401"/>
                      <a:pt x="690762" y="752603"/>
                      <a:pt x="546949" y="804899"/>
                    </a:cubicBezTo>
                    <a:cubicBezTo>
                      <a:pt x="525348" y="812857"/>
                      <a:pt x="502043" y="819678"/>
                      <a:pt x="477601" y="825362"/>
                    </a:cubicBezTo>
                    <a:lnTo>
                      <a:pt x="333219" y="859468"/>
                    </a:lnTo>
                    <a:lnTo>
                      <a:pt x="330945" y="976565"/>
                    </a:lnTo>
                    <a:lnTo>
                      <a:pt x="327535" y="1153915"/>
                    </a:lnTo>
                    <a:lnTo>
                      <a:pt x="408252" y="1135157"/>
                    </a:lnTo>
                    <a:lnTo>
                      <a:pt x="467937" y="1121515"/>
                    </a:lnTo>
                    <a:cubicBezTo>
                      <a:pt x="487832" y="1116967"/>
                      <a:pt x="506590" y="1112988"/>
                      <a:pt x="524780" y="1111283"/>
                    </a:cubicBezTo>
                    <a:cubicBezTo>
                      <a:pt x="542970" y="1109009"/>
                      <a:pt x="559454" y="1107304"/>
                      <a:pt x="575370" y="1107304"/>
                    </a:cubicBezTo>
                    <a:cubicBezTo>
                      <a:pt x="582760" y="1107304"/>
                      <a:pt x="590150" y="1107872"/>
                      <a:pt x="596971" y="1107872"/>
                    </a:cubicBezTo>
                    <a:cubicBezTo>
                      <a:pt x="602086" y="1108441"/>
                      <a:pt x="606634" y="1108441"/>
                      <a:pt x="611182" y="1109578"/>
                    </a:cubicBezTo>
                    <a:cubicBezTo>
                      <a:pt x="615161" y="1110146"/>
                      <a:pt x="618571" y="1110146"/>
                      <a:pt x="621982" y="1111283"/>
                    </a:cubicBezTo>
                    <a:cubicBezTo>
                      <a:pt x="627666" y="1112420"/>
                      <a:pt x="633919" y="1113557"/>
                      <a:pt x="639603" y="1115262"/>
                    </a:cubicBezTo>
                    <a:cubicBezTo>
                      <a:pt x="645288" y="1116967"/>
                      <a:pt x="650403" y="1118673"/>
                      <a:pt x="655519" y="1120946"/>
                    </a:cubicBezTo>
                    <a:cubicBezTo>
                      <a:pt x="661203" y="1123220"/>
                      <a:pt x="665751" y="1124925"/>
                      <a:pt x="670867" y="1127767"/>
                    </a:cubicBezTo>
                    <a:cubicBezTo>
                      <a:pt x="675983" y="1130610"/>
                      <a:pt x="679394" y="1132883"/>
                      <a:pt x="683941" y="1135157"/>
                    </a:cubicBezTo>
                    <a:cubicBezTo>
                      <a:pt x="684509" y="1135726"/>
                      <a:pt x="684509" y="1135726"/>
                      <a:pt x="684509" y="1135726"/>
                    </a:cubicBezTo>
                    <a:cubicBezTo>
                      <a:pt x="695878" y="1143115"/>
                      <a:pt x="706110" y="1152779"/>
                      <a:pt x="714068" y="1163579"/>
                    </a:cubicBezTo>
                    <a:cubicBezTo>
                      <a:pt x="740216" y="1197685"/>
                      <a:pt x="753290" y="1247706"/>
                      <a:pt x="751584" y="1312508"/>
                    </a:cubicBezTo>
                    <a:lnTo>
                      <a:pt x="749310" y="1438699"/>
                    </a:lnTo>
                    <a:lnTo>
                      <a:pt x="745900" y="1606955"/>
                    </a:lnTo>
                    <a:cubicBezTo>
                      <a:pt x="744194" y="1683693"/>
                      <a:pt x="720320" y="1743378"/>
                      <a:pt x="673140" y="1784874"/>
                    </a:cubicBezTo>
                    <a:cubicBezTo>
                      <a:pt x="640172" y="1815001"/>
                      <a:pt x="596402" y="1836601"/>
                      <a:pt x="541265" y="1849675"/>
                    </a:cubicBezTo>
                    <a:cubicBezTo>
                      <a:pt x="528759" y="1852517"/>
                      <a:pt x="516822" y="1854791"/>
                      <a:pt x="505453" y="1856496"/>
                    </a:cubicBezTo>
                    <a:cubicBezTo>
                      <a:pt x="494085" y="1858202"/>
                      <a:pt x="483285" y="1858770"/>
                      <a:pt x="473053" y="1858770"/>
                    </a:cubicBezTo>
                    <a:cubicBezTo>
                      <a:pt x="464526" y="1858770"/>
                      <a:pt x="456568" y="1858202"/>
                      <a:pt x="448610" y="1857065"/>
                    </a:cubicBezTo>
                    <a:cubicBezTo>
                      <a:pt x="429284" y="1854791"/>
                      <a:pt x="412799" y="1848538"/>
                      <a:pt x="398589" y="1839443"/>
                    </a:cubicBezTo>
                    <a:cubicBezTo>
                      <a:pt x="396883" y="1838307"/>
                      <a:pt x="395178" y="1837170"/>
                      <a:pt x="393472" y="1835464"/>
                    </a:cubicBezTo>
                    <a:cubicBezTo>
                      <a:pt x="391199" y="1833759"/>
                      <a:pt x="389494" y="1832054"/>
                      <a:pt x="387788" y="1830348"/>
                    </a:cubicBezTo>
                    <a:cubicBezTo>
                      <a:pt x="387220" y="1829780"/>
                      <a:pt x="386083" y="1829212"/>
                      <a:pt x="385514" y="1828075"/>
                    </a:cubicBezTo>
                    <a:lnTo>
                      <a:pt x="384378" y="1826938"/>
                    </a:lnTo>
                    <a:cubicBezTo>
                      <a:pt x="383240" y="1825233"/>
                      <a:pt x="381536" y="1823527"/>
                      <a:pt x="380398" y="1821822"/>
                    </a:cubicBezTo>
                    <a:cubicBezTo>
                      <a:pt x="379262" y="1820685"/>
                      <a:pt x="378125" y="1819548"/>
                      <a:pt x="376988" y="1817843"/>
                    </a:cubicBezTo>
                    <a:cubicBezTo>
                      <a:pt x="376420" y="1817275"/>
                      <a:pt x="375851" y="1816706"/>
                      <a:pt x="375283" y="1815569"/>
                    </a:cubicBezTo>
                    <a:cubicBezTo>
                      <a:pt x="374714" y="1815569"/>
                      <a:pt x="374714" y="1815001"/>
                      <a:pt x="374714" y="1815001"/>
                    </a:cubicBezTo>
                    <a:cubicBezTo>
                      <a:pt x="374714" y="1814432"/>
                      <a:pt x="374146" y="1814432"/>
                      <a:pt x="374146" y="1813864"/>
                    </a:cubicBezTo>
                    <a:cubicBezTo>
                      <a:pt x="369030" y="1806474"/>
                      <a:pt x="364483" y="1797379"/>
                      <a:pt x="361072" y="1787716"/>
                    </a:cubicBezTo>
                    <a:cubicBezTo>
                      <a:pt x="360503" y="1786011"/>
                      <a:pt x="359935" y="1784306"/>
                      <a:pt x="359367" y="1782600"/>
                    </a:cubicBezTo>
                    <a:cubicBezTo>
                      <a:pt x="356524" y="1773505"/>
                      <a:pt x="353682" y="1762705"/>
                      <a:pt x="352546" y="1751336"/>
                    </a:cubicBezTo>
                    <a:cubicBezTo>
                      <a:pt x="352546" y="1750768"/>
                      <a:pt x="351977" y="1749063"/>
                      <a:pt x="351977" y="1748494"/>
                    </a:cubicBezTo>
                    <a:cubicBezTo>
                      <a:pt x="351408" y="1747926"/>
                      <a:pt x="351408" y="1747358"/>
                      <a:pt x="351408" y="1746221"/>
                    </a:cubicBezTo>
                    <a:cubicBezTo>
                      <a:pt x="350840" y="1741673"/>
                      <a:pt x="350272" y="1736557"/>
                      <a:pt x="349704" y="1731441"/>
                    </a:cubicBezTo>
                    <a:cubicBezTo>
                      <a:pt x="349135" y="1722915"/>
                      <a:pt x="349135" y="1714388"/>
                      <a:pt x="349135" y="1705293"/>
                    </a:cubicBezTo>
                    <a:lnTo>
                      <a:pt x="350272" y="1635945"/>
                    </a:lnTo>
                    <a:lnTo>
                      <a:pt x="351408" y="1567165"/>
                    </a:lnTo>
                    <a:lnTo>
                      <a:pt x="2961" y="1649019"/>
                    </a:lnTo>
                    <a:lnTo>
                      <a:pt x="118" y="1794537"/>
                    </a:lnTo>
                    <a:cubicBezTo>
                      <a:pt x="-2724" y="1945172"/>
                      <a:pt x="45593" y="2049763"/>
                      <a:pt x="145637" y="2108880"/>
                    </a:cubicBezTo>
                    <a:cubicBezTo>
                      <a:pt x="157005" y="2115701"/>
                      <a:pt x="168942" y="2121385"/>
                      <a:pt x="180879" y="2127070"/>
                    </a:cubicBezTo>
                    <a:cubicBezTo>
                      <a:pt x="234312" y="2150944"/>
                      <a:pt x="294565" y="2162881"/>
                      <a:pt x="362209" y="2162881"/>
                    </a:cubicBezTo>
                    <a:cubicBezTo>
                      <a:pt x="390062" y="2162881"/>
                      <a:pt x="419052" y="2161175"/>
                      <a:pt x="449179" y="2157196"/>
                    </a:cubicBezTo>
                    <a:cubicBezTo>
                      <a:pt x="477032" y="2153217"/>
                      <a:pt x="506022" y="2148102"/>
                      <a:pt x="536149" y="2141280"/>
                    </a:cubicBezTo>
                    <a:cubicBezTo>
                      <a:pt x="608340" y="2124796"/>
                      <a:pt x="674846" y="2100353"/>
                      <a:pt x="735668" y="2067953"/>
                    </a:cubicBezTo>
                    <a:cubicBezTo>
                      <a:pt x="757268" y="2057153"/>
                      <a:pt x="778869" y="2044647"/>
                      <a:pt x="798764" y="2031573"/>
                    </a:cubicBezTo>
                    <a:cubicBezTo>
                      <a:pt x="844239" y="2002015"/>
                      <a:pt x="886871" y="1968477"/>
                      <a:pt x="925524" y="1929824"/>
                    </a:cubicBezTo>
                    <a:cubicBezTo>
                      <a:pt x="1030115" y="1825233"/>
                      <a:pt x="1083548" y="1700178"/>
                      <a:pt x="1086390" y="1554659"/>
                    </a:cubicBezTo>
                    <a:lnTo>
                      <a:pt x="1088664" y="1419941"/>
                    </a:lnTo>
                    <a:lnTo>
                      <a:pt x="1088664" y="1410278"/>
                    </a:lnTo>
                    <a:lnTo>
                      <a:pt x="1093211" y="1176084"/>
                    </a:lnTo>
                    <a:cubicBezTo>
                      <a:pt x="1093779" y="1135157"/>
                      <a:pt x="1089232" y="1098209"/>
                      <a:pt x="1079569" y="1065240"/>
                    </a:cubicBezTo>
                    <a:cubicBezTo>
                      <a:pt x="1067632" y="1023176"/>
                      <a:pt x="1046600" y="988502"/>
                      <a:pt x="1016473" y="960649"/>
                    </a:cubicBezTo>
                    <a:cubicBezTo>
                      <a:pt x="1016473" y="960649"/>
                      <a:pt x="1016473" y="960080"/>
                      <a:pt x="1015905" y="960080"/>
                    </a:cubicBezTo>
                    <a:cubicBezTo>
                      <a:pt x="992599" y="938480"/>
                      <a:pt x="964746" y="920859"/>
                      <a:pt x="931208" y="908353"/>
                    </a:cubicBezTo>
                    <a:cubicBezTo>
                      <a:pt x="898808" y="895848"/>
                      <a:pt x="861860" y="886753"/>
                      <a:pt x="819796" y="882205"/>
                    </a:cubicBezTo>
                    <a:cubicBezTo>
                      <a:pt x="815817" y="881637"/>
                      <a:pt x="811838" y="881637"/>
                      <a:pt x="807859" y="881068"/>
                    </a:cubicBezTo>
                    <a:cubicBezTo>
                      <a:pt x="811838" y="878795"/>
                      <a:pt x="815817" y="877089"/>
                      <a:pt x="819796" y="875384"/>
                    </a:cubicBezTo>
                    <a:cubicBezTo>
                      <a:pt x="823775" y="873679"/>
                      <a:pt x="827186" y="871405"/>
                      <a:pt x="830596" y="869700"/>
                    </a:cubicBezTo>
                    <a:cubicBezTo>
                      <a:pt x="859586" y="855489"/>
                      <a:pt x="885734" y="840141"/>
                      <a:pt x="910177" y="822520"/>
                    </a:cubicBezTo>
                    <a:cubicBezTo>
                      <a:pt x="920408" y="815699"/>
                      <a:pt x="930072" y="808878"/>
                      <a:pt x="939166" y="800920"/>
                    </a:cubicBezTo>
                    <a:cubicBezTo>
                      <a:pt x="947693" y="794098"/>
                      <a:pt x="955651" y="787277"/>
                      <a:pt x="963609" y="780456"/>
                    </a:cubicBezTo>
                    <a:cubicBezTo>
                      <a:pt x="973841" y="771930"/>
                      <a:pt x="982935" y="762266"/>
                      <a:pt x="991462" y="752603"/>
                    </a:cubicBezTo>
                    <a:cubicBezTo>
                      <a:pt x="997146" y="746350"/>
                      <a:pt x="1003399" y="740097"/>
                      <a:pt x="1008515" y="733276"/>
                    </a:cubicBezTo>
                    <a:cubicBezTo>
                      <a:pt x="1014768" y="725318"/>
                      <a:pt x="1021021" y="717929"/>
                      <a:pt x="1026705" y="709402"/>
                    </a:cubicBezTo>
                    <a:cubicBezTo>
                      <a:pt x="1027842" y="708265"/>
                      <a:pt x="1028979" y="706560"/>
                      <a:pt x="1029547" y="705423"/>
                    </a:cubicBezTo>
                    <a:cubicBezTo>
                      <a:pt x="1034663" y="698034"/>
                      <a:pt x="1039778" y="690075"/>
                      <a:pt x="1044326" y="682686"/>
                    </a:cubicBezTo>
                    <a:cubicBezTo>
                      <a:pt x="1056263" y="663359"/>
                      <a:pt x="1066495" y="643464"/>
                      <a:pt x="1075022" y="622432"/>
                    </a:cubicBezTo>
                    <a:cubicBezTo>
                      <a:pt x="1076158" y="619022"/>
                      <a:pt x="1077864" y="615043"/>
                      <a:pt x="1079000" y="611632"/>
                    </a:cubicBezTo>
                    <a:cubicBezTo>
                      <a:pt x="1081843" y="604242"/>
                      <a:pt x="1084116" y="596853"/>
                      <a:pt x="1086390" y="589463"/>
                    </a:cubicBezTo>
                    <a:cubicBezTo>
                      <a:pt x="1087527" y="585484"/>
                      <a:pt x="1088664" y="581505"/>
                      <a:pt x="1089801" y="577526"/>
                    </a:cubicBezTo>
                    <a:cubicBezTo>
                      <a:pt x="1090937" y="572979"/>
                      <a:pt x="1092075" y="568431"/>
                      <a:pt x="1093211" y="563884"/>
                    </a:cubicBezTo>
                    <a:cubicBezTo>
                      <a:pt x="1095485" y="555357"/>
                      <a:pt x="1097191" y="546831"/>
                      <a:pt x="1098895" y="537736"/>
                    </a:cubicBezTo>
                    <a:cubicBezTo>
                      <a:pt x="1103443" y="513293"/>
                      <a:pt x="1106285" y="488282"/>
                      <a:pt x="1106285" y="462135"/>
                    </a:cubicBezTo>
                    <a:lnTo>
                      <a:pt x="1108559" y="354701"/>
                    </a:lnTo>
                    <a:cubicBezTo>
                      <a:pt x="1108559" y="329690"/>
                      <a:pt x="1107990" y="308090"/>
                      <a:pt x="1105148" y="287626"/>
                    </a:cubicBezTo>
                    <a:close/>
                    <a:moveTo>
                      <a:pt x="1064221" y="458724"/>
                    </a:moveTo>
                    <a:cubicBezTo>
                      <a:pt x="1063653" y="483167"/>
                      <a:pt x="1061947" y="505335"/>
                      <a:pt x="1057400" y="528073"/>
                    </a:cubicBezTo>
                    <a:cubicBezTo>
                      <a:pt x="1055695" y="536599"/>
                      <a:pt x="1053989" y="544557"/>
                      <a:pt x="1052284" y="552515"/>
                    </a:cubicBezTo>
                    <a:cubicBezTo>
                      <a:pt x="1051716" y="553084"/>
                      <a:pt x="1051716" y="553652"/>
                      <a:pt x="1051716" y="554789"/>
                    </a:cubicBezTo>
                    <a:cubicBezTo>
                      <a:pt x="1051147" y="558199"/>
                      <a:pt x="1050011" y="561610"/>
                      <a:pt x="1048874" y="565021"/>
                    </a:cubicBezTo>
                    <a:cubicBezTo>
                      <a:pt x="1048874" y="565589"/>
                      <a:pt x="1048305" y="566726"/>
                      <a:pt x="1048305" y="567863"/>
                    </a:cubicBezTo>
                    <a:cubicBezTo>
                      <a:pt x="1047737" y="569568"/>
                      <a:pt x="1047168" y="571842"/>
                      <a:pt x="1046600" y="573547"/>
                    </a:cubicBezTo>
                    <a:lnTo>
                      <a:pt x="1046032" y="576958"/>
                    </a:lnTo>
                    <a:cubicBezTo>
                      <a:pt x="1044326" y="582642"/>
                      <a:pt x="1042621" y="588895"/>
                      <a:pt x="1040347" y="594579"/>
                    </a:cubicBezTo>
                    <a:cubicBezTo>
                      <a:pt x="1040347" y="595147"/>
                      <a:pt x="1039778" y="596284"/>
                      <a:pt x="1039778" y="597421"/>
                    </a:cubicBezTo>
                    <a:cubicBezTo>
                      <a:pt x="1039210" y="598558"/>
                      <a:pt x="1038642" y="600263"/>
                      <a:pt x="1038074" y="601400"/>
                    </a:cubicBezTo>
                    <a:lnTo>
                      <a:pt x="1036368" y="605379"/>
                    </a:lnTo>
                    <a:cubicBezTo>
                      <a:pt x="1028979" y="624706"/>
                      <a:pt x="1019883" y="642327"/>
                      <a:pt x="1009084" y="659380"/>
                    </a:cubicBezTo>
                    <a:cubicBezTo>
                      <a:pt x="1004536" y="666770"/>
                      <a:pt x="999988" y="673591"/>
                      <a:pt x="995441" y="680412"/>
                    </a:cubicBezTo>
                    <a:cubicBezTo>
                      <a:pt x="994873" y="680981"/>
                      <a:pt x="994873" y="680981"/>
                      <a:pt x="994873" y="682117"/>
                    </a:cubicBezTo>
                    <a:cubicBezTo>
                      <a:pt x="994304" y="682686"/>
                      <a:pt x="993736" y="683254"/>
                      <a:pt x="993167" y="684391"/>
                    </a:cubicBezTo>
                    <a:cubicBezTo>
                      <a:pt x="989189" y="690075"/>
                      <a:pt x="984641" y="695191"/>
                      <a:pt x="980662" y="700876"/>
                    </a:cubicBezTo>
                    <a:lnTo>
                      <a:pt x="976683" y="705992"/>
                    </a:lnTo>
                    <a:cubicBezTo>
                      <a:pt x="972136" y="711676"/>
                      <a:pt x="967020" y="717360"/>
                      <a:pt x="961335" y="723613"/>
                    </a:cubicBezTo>
                    <a:cubicBezTo>
                      <a:pt x="952809" y="732139"/>
                      <a:pt x="944851" y="740666"/>
                      <a:pt x="936324" y="748055"/>
                    </a:cubicBezTo>
                    <a:cubicBezTo>
                      <a:pt x="928934" y="754877"/>
                      <a:pt x="920977" y="761129"/>
                      <a:pt x="912450" y="767951"/>
                    </a:cubicBezTo>
                    <a:cubicBezTo>
                      <a:pt x="905061" y="774203"/>
                      <a:pt x="897102" y="780456"/>
                      <a:pt x="886302" y="787277"/>
                    </a:cubicBezTo>
                    <a:cubicBezTo>
                      <a:pt x="864134" y="803193"/>
                      <a:pt x="839691" y="817404"/>
                      <a:pt x="812406" y="831046"/>
                    </a:cubicBezTo>
                    <a:cubicBezTo>
                      <a:pt x="811269" y="831615"/>
                      <a:pt x="810133" y="832183"/>
                      <a:pt x="808427" y="833320"/>
                    </a:cubicBezTo>
                    <a:cubicBezTo>
                      <a:pt x="806722" y="834457"/>
                      <a:pt x="804449" y="835594"/>
                      <a:pt x="801037" y="837299"/>
                    </a:cubicBezTo>
                    <a:lnTo>
                      <a:pt x="795353" y="839573"/>
                    </a:lnTo>
                    <a:lnTo>
                      <a:pt x="788532" y="842983"/>
                    </a:lnTo>
                    <a:cubicBezTo>
                      <a:pt x="772048" y="850941"/>
                      <a:pt x="762953" y="869131"/>
                      <a:pt x="765795" y="887890"/>
                    </a:cubicBezTo>
                    <a:cubicBezTo>
                      <a:pt x="769205" y="906079"/>
                      <a:pt x="783984" y="920290"/>
                      <a:pt x="802743" y="921995"/>
                    </a:cubicBezTo>
                    <a:lnTo>
                      <a:pt x="808427" y="922564"/>
                    </a:lnTo>
                    <a:lnTo>
                      <a:pt x="814112" y="923132"/>
                    </a:lnTo>
                    <a:cubicBezTo>
                      <a:pt x="939166" y="937343"/>
                      <a:pt x="1012494" y="987365"/>
                      <a:pt x="1038074" y="1076609"/>
                    </a:cubicBezTo>
                    <a:cubicBezTo>
                      <a:pt x="1046600" y="1105030"/>
                      <a:pt x="1051147" y="1137999"/>
                      <a:pt x="1050011" y="1174379"/>
                    </a:cubicBezTo>
                    <a:lnTo>
                      <a:pt x="1045463" y="1409709"/>
                    </a:lnTo>
                    <a:lnTo>
                      <a:pt x="1045463" y="1418236"/>
                    </a:lnTo>
                    <a:lnTo>
                      <a:pt x="1043190" y="1552954"/>
                    </a:lnTo>
                    <a:cubicBezTo>
                      <a:pt x="1040347" y="1688241"/>
                      <a:pt x="991462" y="1801358"/>
                      <a:pt x="894260" y="1899129"/>
                    </a:cubicBezTo>
                    <a:cubicBezTo>
                      <a:pt x="858449" y="1934940"/>
                      <a:pt x="818090" y="1967340"/>
                      <a:pt x="773753" y="1995762"/>
                    </a:cubicBezTo>
                    <a:cubicBezTo>
                      <a:pt x="756132" y="2007699"/>
                      <a:pt x="736237" y="2019068"/>
                      <a:pt x="714068" y="2029868"/>
                    </a:cubicBezTo>
                    <a:cubicBezTo>
                      <a:pt x="657225" y="2059995"/>
                      <a:pt x="593560" y="2083300"/>
                      <a:pt x="525348" y="2099216"/>
                    </a:cubicBezTo>
                    <a:cubicBezTo>
                      <a:pt x="494654" y="2106606"/>
                      <a:pt x="467937" y="2111154"/>
                      <a:pt x="442357" y="2114564"/>
                    </a:cubicBezTo>
                    <a:cubicBezTo>
                      <a:pt x="413936" y="2118543"/>
                      <a:pt x="386652" y="2120248"/>
                      <a:pt x="360503" y="2120248"/>
                    </a:cubicBezTo>
                    <a:cubicBezTo>
                      <a:pt x="284902" y="2120248"/>
                      <a:pt x="219533" y="2104332"/>
                      <a:pt x="164963" y="2072500"/>
                    </a:cubicBezTo>
                    <a:cubicBezTo>
                      <a:pt x="142226" y="2058858"/>
                      <a:pt x="122899" y="2042942"/>
                      <a:pt x="106983" y="2023615"/>
                    </a:cubicBezTo>
                    <a:cubicBezTo>
                      <a:pt x="59804" y="1970182"/>
                      <a:pt x="38771" y="1894581"/>
                      <a:pt x="40477" y="1794537"/>
                    </a:cubicBezTo>
                    <a:lnTo>
                      <a:pt x="42751" y="1681988"/>
                    </a:lnTo>
                    <a:lnTo>
                      <a:pt x="307640" y="1619461"/>
                    </a:lnTo>
                    <a:lnTo>
                      <a:pt x="307071" y="1645040"/>
                    </a:lnTo>
                    <a:lnTo>
                      <a:pt x="305934" y="1704157"/>
                    </a:lnTo>
                    <a:cubicBezTo>
                      <a:pt x="305934" y="1714388"/>
                      <a:pt x="305934" y="1723483"/>
                      <a:pt x="306502" y="1733715"/>
                    </a:cubicBezTo>
                    <a:cubicBezTo>
                      <a:pt x="307071" y="1739399"/>
                      <a:pt x="307640" y="1744515"/>
                      <a:pt x="308208" y="1749631"/>
                    </a:cubicBezTo>
                    <a:cubicBezTo>
                      <a:pt x="308776" y="1751905"/>
                      <a:pt x="308776" y="1754179"/>
                      <a:pt x="309344" y="1756452"/>
                    </a:cubicBezTo>
                    <a:cubicBezTo>
                      <a:pt x="310482" y="1768389"/>
                      <a:pt x="313324" y="1780895"/>
                      <a:pt x="317303" y="1793400"/>
                    </a:cubicBezTo>
                    <a:cubicBezTo>
                      <a:pt x="317871" y="1794537"/>
                      <a:pt x="317871" y="1796242"/>
                      <a:pt x="319008" y="1798516"/>
                    </a:cubicBezTo>
                    <a:cubicBezTo>
                      <a:pt x="319008" y="1799085"/>
                      <a:pt x="319576" y="1799085"/>
                      <a:pt x="319576" y="1799653"/>
                    </a:cubicBezTo>
                    <a:cubicBezTo>
                      <a:pt x="323555" y="1812159"/>
                      <a:pt x="329808" y="1824096"/>
                      <a:pt x="337766" y="1835464"/>
                    </a:cubicBezTo>
                    <a:cubicBezTo>
                      <a:pt x="337766" y="1836033"/>
                      <a:pt x="337766" y="1836033"/>
                      <a:pt x="338335" y="1836033"/>
                    </a:cubicBezTo>
                    <a:cubicBezTo>
                      <a:pt x="338903" y="1836601"/>
                      <a:pt x="339472" y="1838307"/>
                      <a:pt x="340608" y="1838875"/>
                    </a:cubicBezTo>
                    <a:cubicBezTo>
                      <a:pt x="341177" y="1839443"/>
                      <a:pt x="341745" y="1840580"/>
                      <a:pt x="342314" y="1841149"/>
                    </a:cubicBezTo>
                    <a:lnTo>
                      <a:pt x="342882" y="1841149"/>
                    </a:lnTo>
                    <a:cubicBezTo>
                      <a:pt x="345156" y="1843991"/>
                      <a:pt x="346861" y="1846833"/>
                      <a:pt x="348566" y="1848538"/>
                    </a:cubicBezTo>
                    <a:cubicBezTo>
                      <a:pt x="349135" y="1849107"/>
                      <a:pt x="349704" y="1849675"/>
                      <a:pt x="350840" y="1850812"/>
                    </a:cubicBezTo>
                    <a:cubicBezTo>
                      <a:pt x="351977" y="1852517"/>
                      <a:pt x="354819" y="1854791"/>
                      <a:pt x="355956" y="1856496"/>
                    </a:cubicBezTo>
                    <a:cubicBezTo>
                      <a:pt x="357661" y="1857633"/>
                      <a:pt x="358798" y="1858770"/>
                      <a:pt x="360503" y="1860475"/>
                    </a:cubicBezTo>
                    <a:cubicBezTo>
                      <a:pt x="362209" y="1862181"/>
                      <a:pt x="364483" y="1863886"/>
                      <a:pt x="366188" y="1865591"/>
                    </a:cubicBezTo>
                    <a:cubicBezTo>
                      <a:pt x="368461" y="1867865"/>
                      <a:pt x="371304" y="1870139"/>
                      <a:pt x="373577" y="1871844"/>
                    </a:cubicBezTo>
                    <a:cubicBezTo>
                      <a:pt x="374146" y="1872412"/>
                      <a:pt x="374714" y="1872412"/>
                      <a:pt x="375283" y="1872981"/>
                    </a:cubicBezTo>
                    <a:cubicBezTo>
                      <a:pt x="401431" y="1890602"/>
                      <a:pt x="434399" y="1899129"/>
                      <a:pt x="473053" y="1899129"/>
                    </a:cubicBezTo>
                    <a:cubicBezTo>
                      <a:pt x="480443" y="1899129"/>
                      <a:pt x="488969" y="1898560"/>
                      <a:pt x="497496" y="1897992"/>
                    </a:cubicBezTo>
                    <a:cubicBezTo>
                      <a:pt x="501474" y="1897423"/>
                      <a:pt x="506022" y="1897423"/>
                      <a:pt x="511137" y="1896855"/>
                    </a:cubicBezTo>
                    <a:cubicBezTo>
                      <a:pt x="524780" y="1894581"/>
                      <a:pt x="537854" y="1892876"/>
                      <a:pt x="550928" y="1889465"/>
                    </a:cubicBezTo>
                    <a:cubicBezTo>
                      <a:pt x="613455" y="1874686"/>
                      <a:pt x="662909" y="1850243"/>
                      <a:pt x="700994" y="1815569"/>
                    </a:cubicBezTo>
                    <a:cubicBezTo>
                      <a:pt x="756700" y="1765547"/>
                      <a:pt x="785690" y="1695630"/>
                      <a:pt x="787964" y="1606955"/>
                    </a:cubicBezTo>
                    <a:lnTo>
                      <a:pt x="791374" y="1438699"/>
                    </a:lnTo>
                    <a:lnTo>
                      <a:pt x="793648" y="1312508"/>
                    </a:lnTo>
                    <a:cubicBezTo>
                      <a:pt x="794216" y="1267602"/>
                      <a:pt x="789669" y="1228948"/>
                      <a:pt x="777732" y="1195411"/>
                    </a:cubicBezTo>
                    <a:cubicBezTo>
                      <a:pt x="764089" y="1155052"/>
                      <a:pt x="741921" y="1123788"/>
                      <a:pt x="710657" y="1101620"/>
                    </a:cubicBezTo>
                    <a:cubicBezTo>
                      <a:pt x="708952" y="1100483"/>
                      <a:pt x="706678" y="1098778"/>
                      <a:pt x="704973" y="1097641"/>
                    </a:cubicBezTo>
                    <a:cubicBezTo>
                      <a:pt x="700425" y="1095367"/>
                      <a:pt x="695878" y="1091956"/>
                      <a:pt x="690762" y="1089114"/>
                    </a:cubicBezTo>
                    <a:cubicBezTo>
                      <a:pt x="683372" y="1085135"/>
                      <a:pt x="676552" y="1082293"/>
                      <a:pt x="671435" y="1080588"/>
                    </a:cubicBezTo>
                    <a:cubicBezTo>
                      <a:pt x="665751" y="1078314"/>
                      <a:pt x="658361" y="1075472"/>
                      <a:pt x="650972" y="1073198"/>
                    </a:cubicBezTo>
                    <a:cubicBezTo>
                      <a:pt x="644151" y="1070924"/>
                      <a:pt x="637330" y="1069788"/>
                      <a:pt x="632214" y="1068651"/>
                    </a:cubicBezTo>
                    <a:cubicBezTo>
                      <a:pt x="627666" y="1067514"/>
                      <a:pt x="622551" y="1066377"/>
                      <a:pt x="616866" y="1066377"/>
                    </a:cubicBezTo>
                    <a:cubicBezTo>
                      <a:pt x="611182" y="1065809"/>
                      <a:pt x="606066" y="1065240"/>
                      <a:pt x="599244" y="1064103"/>
                    </a:cubicBezTo>
                    <a:cubicBezTo>
                      <a:pt x="591855" y="1063535"/>
                      <a:pt x="583897" y="1063535"/>
                      <a:pt x="575370" y="1063535"/>
                    </a:cubicBezTo>
                    <a:cubicBezTo>
                      <a:pt x="557181" y="1063535"/>
                      <a:pt x="538991" y="1064672"/>
                      <a:pt x="519664" y="1067514"/>
                    </a:cubicBezTo>
                    <a:cubicBezTo>
                      <a:pt x="502043" y="1069788"/>
                      <a:pt x="482716" y="1073198"/>
                      <a:pt x="458274" y="1078882"/>
                    </a:cubicBezTo>
                    <a:lnTo>
                      <a:pt x="408820" y="1090819"/>
                    </a:lnTo>
                    <a:lnTo>
                      <a:pt x="370167" y="1099346"/>
                    </a:lnTo>
                    <a:lnTo>
                      <a:pt x="372441" y="975996"/>
                    </a:lnTo>
                    <a:lnTo>
                      <a:pt x="374146" y="891300"/>
                    </a:lnTo>
                    <a:lnTo>
                      <a:pt x="486695" y="864584"/>
                    </a:lnTo>
                    <a:cubicBezTo>
                      <a:pt x="515117" y="857763"/>
                      <a:pt x="539559" y="850941"/>
                      <a:pt x="560591" y="842983"/>
                    </a:cubicBezTo>
                    <a:cubicBezTo>
                      <a:pt x="719184" y="785572"/>
                      <a:pt x="805017" y="671317"/>
                      <a:pt x="807859" y="513862"/>
                    </a:cubicBezTo>
                    <a:lnTo>
                      <a:pt x="808996" y="448492"/>
                    </a:lnTo>
                    <a:cubicBezTo>
                      <a:pt x="809564" y="422344"/>
                      <a:pt x="807291" y="398470"/>
                      <a:pt x="801606" y="376870"/>
                    </a:cubicBezTo>
                    <a:cubicBezTo>
                      <a:pt x="793080" y="345038"/>
                      <a:pt x="778300" y="318890"/>
                      <a:pt x="756132" y="299563"/>
                    </a:cubicBezTo>
                    <a:cubicBezTo>
                      <a:pt x="752152" y="295584"/>
                      <a:pt x="747605" y="292742"/>
                      <a:pt x="743058" y="289900"/>
                    </a:cubicBezTo>
                    <a:cubicBezTo>
                      <a:pt x="736237" y="285352"/>
                      <a:pt x="729415" y="281373"/>
                      <a:pt x="720889" y="277963"/>
                    </a:cubicBezTo>
                    <a:cubicBezTo>
                      <a:pt x="706110" y="271142"/>
                      <a:pt x="689625" y="267163"/>
                      <a:pt x="672004" y="264889"/>
                    </a:cubicBezTo>
                    <a:cubicBezTo>
                      <a:pt x="664046" y="263752"/>
                      <a:pt x="654383" y="263184"/>
                      <a:pt x="645288" y="263184"/>
                    </a:cubicBezTo>
                    <a:cubicBezTo>
                      <a:pt x="632782" y="263184"/>
                      <a:pt x="619139" y="263752"/>
                      <a:pt x="604360" y="266026"/>
                    </a:cubicBezTo>
                    <a:cubicBezTo>
                      <a:pt x="590718" y="267731"/>
                      <a:pt x="576507" y="270573"/>
                      <a:pt x="560023" y="274552"/>
                    </a:cubicBezTo>
                    <a:cubicBezTo>
                      <a:pt x="541833" y="279100"/>
                      <a:pt x="525917" y="283647"/>
                      <a:pt x="510569" y="289331"/>
                    </a:cubicBezTo>
                    <a:lnTo>
                      <a:pt x="504885" y="291605"/>
                    </a:lnTo>
                    <a:cubicBezTo>
                      <a:pt x="504317" y="292174"/>
                      <a:pt x="503180" y="292174"/>
                      <a:pt x="502611" y="292174"/>
                    </a:cubicBezTo>
                    <a:cubicBezTo>
                      <a:pt x="496358" y="294447"/>
                      <a:pt x="490674" y="296721"/>
                      <a:pt x="486695" y="298995"/>
                    </a:cubicBezTo>
                    <a:cubicBezTo>
                      <a:pt x="482716" y="300700"/>
                      <a:pt x="478737" y="302405"/>
                      <a:pt x="474758" y="304679"/>
                    </a:cubicBezTo>
                    <a:cubicBezTo>
                      <a:pt x="398589" y="341627"/>
                      <a:pt x="351408" y="400744"/>
                      <a:pt x="335493" y="479187"/>
                    </a:cubicBezTo>
                    <a:cubicBezTo>
                      <a:pt x="333219" y="488851"/>
                      <a:pt x="331513" y="499083"/>
                      <a:pt x="330377" y="511588"/>
                    </a:cubicBezTo>
                    <a:cubicBezTo>
                      <a:pt x="328671" y="521251"/>
                      <a:pt x="328103" y="530346"/>
                      <a:pt x="328103" y="541147"/>
                    </a:cubicBezTo>
                    <a:lnTo>
                      <a:pt x="325829" y="649717"/>
                    </a:lnTo>
                    <a:lnTo>
                      <a:pt x="99594" y="703149"/>
                    </a:lnTo>
                    <a:lnTo>
                      <a:pt x="60940" y="712244"/>
                    </a:lnTo>
                    <a:lnTo>
                      <a:pt x="63214" y="609358"/>
                    </a:lnTo>
                    <a:cubicBezTo>
                      <a:pt x="65488" y="471229"/>
                      <a:pt x="116647" y="355838"/>
                      <a:pt x="217827" y="256362"/>
                    </a:cubicBezTo>
                    <a:cubicBezTo>
                      <a:pt x="309344" y="165982"/>
                      <a:pt x="433263" y="101749"/>
                      <a:pt x="585034" y="65938"/>
                    </a:cubicBezTo>
                    <a:cubicBezTo>
                      <a:pt x="615161" y="58548"/>
                      <a:pt x="645856" y="52864"/>
                      <a:pt x="675983" y="48885"/>
                    </a:cubicBezTo>
                    <a:cubicBezTo>
                      <a:pt x="705541" y="44906"/>
                      <a:pt x="733963" y="43201"/>
                      <a:pt x="761247" y="43201"/>
                    </a:cubicBezTo>
                    <a:cubicBezTo>
                      <a:pt x="792511" y="43201"/>
                      <a:pt x="821501" y="45474"/>
                      <a:pt x="848217" y="51727"/>
                    </a:cubicBezTo>
                    <a:cubicBezTo>
                      <a:pt x="881187" y="57980"/>
                      <a:pt x="911313" y="68212"/>
                      <a:pt x="938030" y="82991"/>
                    </a:cubicBezTo>
                    <a:cubicBezTo>
                      <a:pt x="944851" y="86970"/>
                      <a:pt x="951672" y="90949"/>
                      <a:pt x="957356" y="94928"/>
                    </a:cubicBezTo>
                    <a:cubicBezTo>
                      <a:pt x="957925" y="95496"/>
                      <a:pt x="958493" y="95496"/>
                      <a:pt x="959630" y="96065"/>
                    </a:cubicBezTo>
                    <a:cubicBezTo>
                      <a:pt x="965314" y="99475"/>
                      <a:pt x="969862" y="103454"/>
                      <a:pt x="974978" y="108002"/>
                    </a:cubicBezTo>
                    <a:cubicBezTo>
                      <a:pt x="975546" y="108570"/>
                      <a:pt x="976683" y="109139"/>
                      <a:pt x="977251" y="109707"/>
                    </a:cubicBezTo>
                    <a:cubicBezTo>
                      <a:pt x="978957" y="110844"/>
                      <a:pt x="980662" y="111981"/>
                      <a:pt x="981799" y="113686"/>
                    </a:cubicBezTo>
                    <a:cubicBezTo>
                      <a:pt x="982367" y="114255"/>
                      <a:pt x="982935" y="114255"/>
                      <a:pt x="983504" y="115392"/>
                    </a:cubicBezTo>
                    <a:cubicBezTo>
                      <a:pt x="1005673" y="134718"/>
                      <a:pt x="1023294" y="159161"/>
                      <a:pt x="1036936" y="188151"/>
                    </a:cubicBezTo>
                    <a:cubicBezTo>
                      <a:pt x="1038642" y="193267"/>
                      <a:pt x="1040916" y="198382"/>
                      <a:pt x="1043758" y="203498"/>
                    </a:cubicBezTo>
                    <a:cubicBezTo>
                      <a:pt x="1045463" y="209183"/>
                      <a:pt x="1047737" y="214299"/>
                      <a:pt x="1049442" y="219983"/>
                    </a:cubicBezTo>
                    <a:cubicBezTo>
                      <a:pt x="1050011" y="220551"/>
                      <a:pt x="1050011" y="221688"/>
                      <a:pt x="1050011" y="222257"/>
                    </a:cubicBezTo>
                    <a:cubicBezTo>
                      <a:pt x="1051147" y="226236"/>
                      <a:pt x="1052284" y="230215"/>
                      <a:pt x="1053421" y="234762"/>
                    </a:cubicBezTo>
                    <a:cubicBezTo>
                      <a:pt x="1053421" y="235899"/>
                      <a:pt x="1053989" y="238741"/>
                      <a:pt x="1054558" y="239310"/>
                    </a:cubicBezTo>
                    <a:lnTo>
                      <a:pt x="1055127" y="243857"/>
                    </a:lnTo>
                    <a:cubicBezTo>
                      <a:pt x="1056831" y="250678"/>
                      <a:pt x="1057969" y="257499"/>
                      <a:pt x="1059105" y="264889"/>
                    </a:cubicBezTo>
                    <a:lnTo>
                      <a:pt x="1059674" y="267731"/>
                    </a:lnTo>
                    <a:cubicBezTo>
                      <a:pt x="1060243" y="270005"/>
                      <a:pt x="1060243" y="271710"/>
                      <a:pt x="1060811" y="273415"/>
                    </a:cubicBezTo>
                    <a:cubicBezTo>
                      <a:pt x="1060811" y="274552"/>
                      <a:pt x="1060811" y="275689"/>
                      <a:pt x="1061379" y="276826"/>
                    </a:cubicBezTo>
                    <a:cubicBezTo>
                      <a:pt x="1061947" y="279668"/>
                      <a:pt x="1061947" y="282510"/>
                      <a:pt x="1062516" y="285921"/>
                    </a:cubicBezTo>
                    <a:lnTo>
                      <a:pt x="1063085" y="293311"/>
                    </a:lnTo>
                    <a:cubicBezTo>
                      <a:pt x="1065358" y="311500"/>
                      <a:pt x="1065927" y="330259"/>
                      <a:pt x="1065358" y="351859"/>
                    </a:cubicBezTo>
                    <a:lnTo>
                      <a:pt x="1064221" y="458724"/>
                    </a:lnTo>
                    <a:close/>
                  </a:path>
                </a:pathLst>
              </a:custGeom>
              <a:grpFill/>
              <a:ln w="20894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183" name="任意多边形: 形状 182"/>
              <p:cNvSpPr/>
              <p:nvPr/>
            </p:nvSpPr>
            <p:spPr>
              <a:xfrm>
                <a:off x="5483252" y="1228714"/>
                <a:ext cx="690746" cy="1445081"/>
              </a:xfrm>
              <a:custGeom>
                <a:gdLst>
                  <a:gd name="connsiteX0" fmla="*/ 989160 w 989159"/>
                  <a:gd name="connsiteY0" fmla="*/ 300421 h 2069379"/>
                  <a:gd name="connsiteX1" fmla="*/ 986886 w 989159"/>
                  <a:gd name="connsiteY1" fmla="*/ 407855 h 2069379"/>
                  <a:gd name="connsiteX2" fmla="*/ 980065 w 989159"/>
                  <a:gd name="connsiteY2" fmla="*/ 477203 h 2069379"/>
                  <a:gd name="connsiteX3" fmla="*/ 974949 w 989159"/>
                  <a:gd name="connsiteY3" fmla="*/ 501646 h 2069379"/>
                  <a:gd name="connsiteX4" fmla="*/ 974381 w 989159"/>
                  <a:gd name="connsiteY4" fmla="*/ 503920 h 2069379"/>
                  <a:gd name="connsiteX5" fmla="*/ 971539 w 989159"/>
                  <a:gd name="connsiteY5" fmla="*/ 514151 h 2069379"/>
                  <a:gd name="connsiteX6" fmla="*/ 970970 w 989159"/>
                  <a:gd name="connsiteY6" fmla="*/ 516994 h 2069379"/>
                  <a:gd name="connsiteX7" fmla="*/ 969265 w 989159"/>
                  <a:gd name="connsiteY7" fmla="*/ 522678 h 2069379"/>
                  <a:gd name="connsiteX8" fmla="*/ 968697 w 989159"/>
                  <a:gd name="connsiteY8" fmla="*/ 526089 h 2069379"/>
                  <a:gd name="connsiteX9" fmla="*/ 963012 w 989159"/>
                  <a:gd name="connsiteY9" fmla="*/ 543710 h 2069379"/>
                  <a:gd name="connsiteX10" fmla="*/ 962443 w 989159"/>
                  <a:gd name="connsiteY10" fmla="*/ 546552 h 2069379"/>
                  <a:gd name="connsiteX11" fmla="*/ 960738 w 989159"/>
                  <a:gd name="connsiteY11" fmla="*/ 550531 h 2069379"/>
                  <a:gd name="connsiteX12" fmla="*/ 959033 w 989159"/>
                  <a:gd name="connsiteY12" fmla="*/ 554510 h 2069379"/>
                  <a:gd name="connsiteX13" fmla="*/ 931749 w 989159"/>
                  <a:gd name="connsiteY13" fmla="*/ 608511 h 2069379"/>
                  <a:gd name="connsiteX14" fmla="*/ 918106 w 989159"/>
                  <a:gd name="connsiteY14" fmla="*/ 629543 h 2069379"/>
                  <a:gd name="connsiteX15" fmla="*/ 917538 w 989159"/>
                  <a:gd name="connsiteY15" fmla="*/ 631248 h 2069379"/>
                  <a:gd name="connsiteX16" fmla="*/ 915832 w 989159"/>
                  <a:gd name="connsiteY16" fmla="*/ 633522 h 2069379"/>
                  <a:gd name="connsiteX17" fmla="*/ 903327 w 989159"/>
                  <a:gd name="connsiteY17" fmla="*/ 650007 h 2069379"/>
                  <a:gd name="connsiteX18" fmla="*/ 899348 w 989159"/>
                  <a:gd name="connsiteY18" fmla="*/ 655122 h 2069379"/>
                  <a:gd name="connsiteX19" fmla="*/ 884000 w 989159"/>
                  <a:gd name="connsiteY19" fmla="*/ 672744 h 2069379"/>
                  <a:gd name="connsiteX20" fmla="*/ 858989 w 989159"/>
                  <a:gd name="connsiteY20" fmla="*/ 697186 h 2069379"/>
                  <a:gd name="connsiteX21" fmla="*/ 835115 w 989159"/>
                  <a:gd name="connsiteY21" fmla="*/ 717081 h 2069379"/>
                  <a:gd name="connsiteX22" fmla="*/ 808967 w 989159"/>
                  <a:gd name="connsiteY22" fmla="*/ 736408 h 2069379"/>
                  <a:gd name="connsiteX23" fmla="*/ 735071 w 989159"/>
                  <a:gd name="connsiteY23" fmla="*/ 780177 h 2069379"/>
                  <a:gd name="connsiteX24" fmla="*/ 731092 w 989159"/>
                  <a:gd name="connsiteY24" fmla="*/ 782451 h 2069379"/>
                  <a:gd name="connsiteX25" fmla="*/ 723702 w 989159"/>
                  <a:gd name="connsiteY25" fmla="*/ 786430 h 2069379"/>
                  <a:gd name="connsiteX26" fmla="*/ 718018 w 989159"/>
                  <a:gd name="connsiteY26" fmla="*/ 788704 h 2069379"/>
                  <a:gd name="connsiteX27" fmla="*/ 711197 w 989159"/>
                  <a:gd name="connsiteY27" fmla="*/ 792114 h 2069379"/>
                  <a:gd name="connsiteX28" fmla="*/ 688460 w 989159"/>
                  <a:gd name="connsiteY28" fmla="*/ 837020 h 2069379"/>
                  <a:gd name="connsiteX29" fmla="*/ 725408 w 989159"/>
                  <a:gd name="connsiteY29" fmla="*/ 871126 h 2069379"/>
                  <a:gd name="connsiteX30" fmla="*/ 731092 w 989159"/>
                  <a:gd name="connsiteY30" fmla="*/ 871695 h 2069379"/>
                  <a:gd name="connsiteX31" fmla="*/ 736776 w 989159"/>
                  <a:gd name="connsiteY31" fmla="*/ 872263 h 2069379"/>
                  <a:gd name="connsiteX32" fmla="*/ 960738 w 989159"/>
                  <a:gd name="connsiteY32" fmla="*/ 1025740 h 2069379"/>
                  <a:gd name="connsiteX33" fmla="*/ 972675 w 989159"/>
                  <a:gd name="connsiteY33" fmla="*/ 1123510 h 2069379"/>
                  <a:gd name="connsiteX34" fmla="*/ 968128 w 989159"/>
                  <a:gd name="connsiteY34" fmla="*/ 1358840 h 2069379"/>
                  <a:gd name="connsiteX35" fmla="*/ 968128 w 989159"/>
                  <a:gd name="connsiteY35" fmla="*/ 1367367 h 2069379"/>
                  <a:gd name="connsiteX36" fmla="*/ 965854 w 989159"/>
                  <a:gd name="connsiteY36" fmla="*/ 1502085 h 2069379"/>
                  <a:gd name="connsiteX37" fmla="*/ 816925 w 989159"/>
                  <a:gd name="connsiteY37" fmla="*/ 1848259 h 2069379"/>
                  <a:gd name="connsiteX38" fmla="*/ 696418 w 989159"/>
                  <a:gd name="connsiteY38" fmla="*/ 1944893 h 2069379"/>
                  <a:gd name="connsiteX39" fmla="*/ 636733 w 989159"/>
                  <a:gd name="connsiteY39" fmla="*/ 1978999 h 2069379"/>
                  <a:gd name="connsiteX40" fmla="*/ 448013 w 989159"/>
                  <a:gd name="connsiteY40" fmla="*/ 2048347 h 2069379"/>
                  <a:gd name="connsiteX41" fmla="*/ 365022 w 989159"/>
                  <a:gd name="connsiteY41" fmla="*/ 2063695 h 2069379"/>
                  <a:gd name="connsiteX42" fmla="*/ 283168 w 989159"/>
                  <a:gd name="connsiteY42" fmla="*/ 2069379 h 2069379"/>
                  <a:gd name="connsiteX43" fmla="*/ 87628 w 989159"/>
                  <a:gd name="connsiteY43" fmla="*/ 2021631 h 2069379"/>
                  <a:gd name="connsiteX44" fmla="*/ 29648 w 989159"/>
                  <a:gd name="connsiteY44" fmla="*/ 1972746 h 2069379"/>
                  <a:gd name="connsiteX45" fmla="*/ 90 w 989159"/>
                  <a:gd name="connsiteY45" fmla="*/ 1793122 h 2069379"/>
                  <a:gd name="connsiteX46" fmla="*/ 2932 w 989159"/>
                  <a:gd name="connsiteY46" fmla="*/ 1647603 h 2069379"/>
                  <a:gd name="connsiteX47" fmla="*/ 229167 w 989159"/>
                  <a:gd name="connsiteY47" fmla="*/ 1594171 h 2069379"/>
                  <a:gd name="connsiteX48" fmla="*/ 228030 w 989159"/>
                  <a:gd name="connsiteY48" fmla="*/ 1653288 h 2069379"/>
                  <a:gd name="connsiteX49" fmla="*/ 228599 w 989159"/>
                  <a:gd name="connsiteY49" fmla="*/ 1682846 h 2069379"/>
                  <a:gd name="connsiteX50" fmla="*/ 230304 w 989159"/>
                  <a:gd name="connsiteY50" fmla="*/ 1698762 h 2069379"/>
                  <a:gd name="connsiteX51" fmla="*/ 231441 w 989159"/>
                  <a:gd name="connsiteY51" fmla="*/ 1705583 h 2069379"/>
                  <a:gd name="connsiteX52" fmla="*/ 239399 w 989159"/>
                  <a:gd name="connsiteY52" fmla="*/ 1742531 h 2069379"/>
                  <a:gd name="connsiteX53" fmla="*/ 241105 w 989159"/>
                  <a:gd name="connsiteY53" fmla="*/ 1747647 h 2069379"/>
                  <a:gd name="connsiteX54" fmla="*/ 241673 w 989159"/>
                  <a:gd name="connsiteY54" fmla="*/ 1748784 h 2069379"/>
                  <a:gd name="connsiteX55" fmla="*/ 259862 w 989159"/>
                  <a:gd name="connsiteY55" fmla="*/ 1784595 h 2069379"/>
                  <a:gd name="connsiteX56" fmla="*/ 260431 w 989159"/>
                  <a:gd name="connsiteY56" fmla="*/ 1785164 h 2069379"/>
                  <a:gd name="connsiteX57" fmla="*/ 262705 w 989159"/>
                  <a:gd name="connsiteY57" fmla="*/ 1788006 h 2069379"/>
                  <a:gd name="connsiteX58" fmla="*/ 264410 w 989159"/>
                  <a:gd name="connsiteY58" fmla="*/ 1790280 h 2069379"/>
                  <a:gd name="connsiteX59" fmla="*/ 264979 w 989159"/>
                  <a:gd name="connsiteY59" fmla="*/ 1790280 h 2069379"/>
                  <a:gd name="connsiteX60" fmla="*/ 270663 w 989159"/>
                  <a:gd name="connsiteY60" fmla="*/ 1797669 h 2069379"/>
                  <a:gd name="connsiteX61" fmla="*/ 272937 w 989159"/>
                  <a:gd name="connsiteY61" fmla="*/ 1799943 h 2069379"/>
                  <a:gd name="connsiteX62" fmla="*/ 278053 w 989159"/>
                  <a:gd name="connsiteY62" fmla="*/ 1805627 h 2069379"/>
                  <a:gd name="connsiteX63" fmla="*/ 282600 w 989159"/>
                  <a:gd name="connsiteY63" fmla="*/ 1809606 h 2069379"/>
                  <a:gd name="connsiteX64" fmla="*/ 288284 w 989159"/>
                  <a:gd name="connsiteY64" fmla="*/ 1814722 h 2069379"/>
                  <a:gd name="connsiteX65" fmla="*/ 295674 w 989159"/>
                  <a:gd name="connsiteY65" fmla="*/ 1820975 h 2069379"/>
                  <a:gd name="connsiteX66" fmla="*/ 297379 w 989159"/>
                  <a:gd name="connsiteY66" fmla="*/ 1822112 h 2069379"/>
                  <a:gd name="connsiteX67" fmla="*/ 395149 w 989159"/>
                  <a:gd name="connsiteY67" fmla="*/ 1848259 h 2069379"/>
                  <a:gd name="connsiteX68" fmla="*/ 419592 w 989159"/>
                  <a:gd name="connsiteY68" fmla="*/ 1847123 h 2069379"/>
                  <a:gd name="connsiteX69" fmla="*/ 506562 w 989159"/>
                  <a:gd name="connsiteY69" fmla="*/ 1854512 h 2069379"/>
                  <a:gd name="connsiteX70" fmla="*/ 542373 w 989159"/>
                  <a:gd name="connsiteY70" fmla="*/ 1847691 h 2069379"/>
                  <a:gd name="connsiteX71" fmla="*/ 674249 w 989159"/>
                  <a:gd name="connsiteY71" fmla="*/ 1782890 h 2069379"/>
                  <a:gd name="connsiteX72" fmla="*/ 747008 w 989159"/>
                  <a:gd name="connsiteY72" fmla="*/ 1604971 h 2069379"/>
                  <a:gd name="connsiteX73" fmla="*/ 750419 w 989159"/>
                  <a:gd name="connsiteY73" fmla="*/ 1436715 h 2069379"/>
                  <a:gd name="connsiteX74" fmla="*/ 752693 w 989159"/>
                  <a:gd name="connsiteY74" fmla="*/ 1310524 h 2069379"/>
                  <a:gd name="connsiteX75" fmla="*/ 699260 w 989159"/>
                  <a:gd name="connsiteY75" fmla="*/ 1144542 h 2069379"/>
                  <a:gd name="connsiteX76" fmla="*/ 632185 w 989159"/>
                  <a:gd name="connsiteY76" fmla="*/ 1050751 h 2069379"/>
                  <a:gd name="connsiteX77" fmla="*/ 626501 w 989159"/>
                  <a:gd name="connsiteY77" fmla="*/ 1046771 h 2069379"/>
                  <a:gd name="connsiteX78" fmla="*/ 612290 w 989159"/>
                  <a:gd name="connsiteY78" fmla="*/ 1038245 h 2069379"/>
                  <a:gd name="connsiteX79" fmla="*/ 592963 w 989159"/>
                  <a:gd name="connsiteY79" fmla="*/ 1029719 h 2069379"/>
                  <a:gd name="connsiteX80" fmla="*/ 572500 w 989159"/>
                  <a:gd name="connsiteY80" fmla="*/ 1022329 h 2069379"/>
                  <a:gd name="connsiteX81" fmla="*/ 553742 w 989159"/>
                  <a:gd name="connsiteY81" fmla="*/ 1017782 h 2069379"/>
                  <a:gd name="connsiteX82" fmla="*/ 538394 w 989159"/>
                  <a:gd name="connsiteY82" fmla="*/ 1015508 h 2069379"/>
                  <a:gd name="connsiteX83" fmla="*/ 520773 w 989159"/>
                  <a:gd name="connsiteY83" fmla="*/ 1013234 h 2069379"/>
                  <a:gd name="connsiteX84" fmla="*/ 496899 w 989159"/>
                  <a:gd name="connsiteY84" fmla="*/ 1012666 h 2069379"/>
                  <a:gd name="connsiteX85" fmla="*/ 441192 w 989159"/>
                  <a:gd name="connsiteY85" fmla="*/ 1016645 h 2069379"/>
                  <a:gd name="connsiteX86" fmla="*/ 379801 w 989159"/>
                  <a:gd name="connsiteY86" fmla="*/ 1028013 h 2069379"/>
                  <a:gd name="connsiteX87" fmla="*/ 330348 w 989159"/>
                  <a:gd name="connsiteY87" fmla="*/ 1039950 h 2069379"/>
                  <a:gd name="connsiteX88" fmla="*/ 331485 w 989159"/>
                  <a:gd name="connsiteY88" fmla="*/ 974012 h 2069379"/>
                  <a:gd name="connsiteX89" fmla="*/ 333759 w 989159"/>
                  <a:gd name="connsiteY89" fmla="*/ 856916 h 2069379"/>
                  <a:gd name="connsiteX90" fmla="*/ 478140 w 989159"/>
                  <a:gd name="connsiteY90" fmla="*/ 822810 h 2069379"/>
                  <a:gd name="connsiteX91" fmla="*/ 547489 w 989159"/>
                  <a:gd name="connsiteY91" fmla="*/ 802346 h 2069379"/>
                  <a:gd name="connsiteX92" fmla="*/ 766904 w 989159"/>
                  <a:gd name="connsiteY92" fmla="*/ 511309 h 2069379"/>
                  <a:gd name="connsiteX93" fmla="*/ 768040 w 989159"/>
                  <a:gd name="connsiteY93" fmla="*/ 445940 h 2069379"/>
                  <a:gd name="connsiteX94" fmla="*/ 729386 w 989159"/>
                  <a:gd name="connsiteY94" fmla="*/ 329980 h 2069379"/>
                  <a:gd name="connsiteX95" fmla="*/ 723134 w 989159"/>
                  <a:gd name="connsiteY95" fmla="*/ 325432 h 2069379"/>
                  <a:gd name="connsiteX96" fmla="*/ 677659 w 989159"/>
                  <a:gd name="connsiteY96" fmla="*/ 248126 h 2069379"/>
                  <a:gd name="connsiteX97" fmla="*/ 664586 w 989159"/>
                  <a:gd name="connsiteY97" fmla="*/ 238462 h 2069379"/>
                  <a:gd name="connsiteX98" fmla="*/ 642417 w 989159"/>
                  <a:gd name="connsiteY98" fmla="*/ 226525 h 2069379"/>
                  <a:gd name="connsiteX99" fmla="*/ 593532 w 989159"/>
                  <a:gd name="connsiteY99" fmla="*/ 213451 h 2069379"/>
                  <a:gd name="connsiteX100" fmla="*/ 566815 w 989159"/>
                  <a:gd name="connsiteY100" fmla="*/ 211746 h 2069379"/>
                  <a:gd name="connsiteX101" fmla="*/ 525889 w 989159"/>
                  <a:gd name="connsiteY101" fmla="*/ 214588 h 2069379"/>
                  <a:gd name="connsiteX102" fmla="*/ 481551 w 989159"/>
                  <a:gd name="connsiteY102" fmla="*/ 223115 h 2069379"/>
                  <a:gd name="connsiteX103" fmla="*/ 432097 w 989159"/>
                  <a:gd name="connsiteY103" fmla="*/ 237894 h 2069379"/>
                  <a:gd name="connsiteX104" fmla="*/ 426413 w 989159"/>
                  <a:gd name="connsiteY104" fmla="*/ 240168 h 2069379"/>
                  <a:gd name="connsiteX105" fmla="*/ 424139 w 989159"/>
                  <a:gd name="connsiteY105" fmla="*/ 240736 h 2069379"/>
                  <a:gd name="connsiteX106" fmla="*/ 408223 w 989159"/>
                  <a:gd name="connsiteY106" fmla="*/ 247557 h 2069379"/>
                  <a:gd name="connsiteX107" fmla="*/ 396286 w 989159"/>
                  <a:gd name="connsiteY107" fmla="*/ 253242 h 2069379"/>
                  <a:gd name="connsiteX108" fmla="*/ 257020 w 989159"/>
                  <a:gd name="connsiteY108" fmla="*/ 427750 h 2069379"/>
                  <a:gd name="connsiteX109" fmla="*/ 251904 w 989159"/>
                  <a:gd name="connsiteY109" fmla="*/ 460151 h 2069379"/>
                  <a:gd name="connsiteX110" fmla="*/ 249631 w 989159"/>
                  <a:gd name="connsiteY110" fmla="*/ 489709 h 2069379"/>
                  <a:gd name="connsiteX111" fmla="*/ 247357 w 989159"/>
                  <a:gd name="connsiteY111" fmla="*/ 598279 h 2069379"/>
                  <a:gd name="connsiteX112" fmla="*/ 21121 w 989159"/>
                  <a:gd name="connsiteY112" fmla="*/ 651712 h 2069379"/>
                  <a:gd name="connsiteX113" fmla="*/ 21690 w 989159"/>
                  <a:gd name="connsiteY113" fmla="*/ 607374 h 2069379"/>
                  <a:gd name="connsiteX114" fmla="*/ 188809 w 989159"/>
                  <a:gd name="connsiteY114" fmla="*/ 225388 h 2069379"/>
                  <a:gd name="connsiteX115" fmla="*/ 575342 w 989159"/>
                  <a:gd name="connsiteY115" fmla="*/ 24164 h 2069379"/>
                  <a:gd name="connsiteX116" fmla="*/ 670270 w 989159"/>
                  <a:gd name="connsiteY116" fmla="*/ 5974 h 2069379"/>
                  <a:gd name="connsiteX117" fmla="*/ 768608 w 989159"/>
                  <a:gd name="connsiteY117" fmla="*/ 290 h 2069379"/>
                  <a:gd name="connsiteX118" fmla="*/ 858421 w 989159"/>
                  <a:gd name="connsiteY118" fmla="*/ 31553 h 2069379"/>
                  <a:gd name="connsiteX119" fmla="*/ 877748 w 989159"/>
                  <a:gd name="connsiteY119" fmla="*/ 43490 h 2069379"/>
                  <a:gd name="connsiteX120" fmla="*/ 880021 w 989159"/>
                  <a:gd name="connsiteY120" fmla="*/ 44627 h 2069379"/>
                  <a:gd name="connsiteX121" fmla="*/ 895369 w 989159"/>
                  <a:gd name="connsiteY121" fmla="*/ 56564 h 2069379"/>
                  <a:gd name="connsiteX122" fmla="*/ 897643 w 989159"/>
                  <a:gd name="connsiteY122" fmla="*/ 58270 h 2069379"/>
                  <a:gd name="connsiteX123" fmla="*/ 902190 w 989159"/>
                  <a:gd name="connsiteY123" fmla="*/ 62249 h 2069379"/>
                  <a:gd name="connsiteX124" fmla="*/ 903895 w 989159"/>
                  <a:gd name="connsiteY124" fmla="*/ 63954 h 2069379"/>
                  <a:gd name="connsiteX125" fmla="*/ 957328 w 989159"/>
                  <a:gd name="connsiteY125" fmla="*/ 136713 h 2069379"/>
                  <a:gd name="connsiteX126" fmla="*/ 964149 w 989159"/>
                  <a:gd name="connsiteY126" fmla="*/ 152061 h 2069379"/>
                  <a:gd name="connsiteX127" fmla="*/ 969833 w 989159"/>
                  <a:gd name="connsiteY127" fmla="*/ 168545 h 2069379"/>
                  <a:gd name="connsiteX128" fmla="*/ 970401 w 989159"/>
                  <a:gd name="connsiteY128" fmla="*/ 170819 h 2069379"/>
                  <a:gd name="connsiteX129" fmla="*/ 973812 w 989159"/>
                  <a:gd name="connsiteY129" fmla="*/ 183325 h 2069379"/>
                  <a:gd name="connsiteX130" fmla="*/ 974949 w 989159"/>
                  <a:gd name="connsiteY130" fmla="*/ 187872 h 2069379"/>
                  <a:gd name="connsiteX131" fmla="*/ 975517 w 989159"/>
                  <a:gd name="connsiteY131" fmla="*/ 192419 h 2069379"/>
                  <a:gd name="connsiteX132" fmla="*/ 979496 w 989159"/>
                  <a:gd name="connsiteY132" fmla="*/ 213451 h 2069379"/>
                  <a:gd name="connsiteX133" fmla="*/ 980065 w 989159"/>
                  <a:gd name="connsiteY133" fmla="*/ 216294 h 2069379"/>
                  <a:gd name="connsiteX134" fmla="*/ 981202 w 989159"/>
                  <a:gd name="connsiteY134" fmla="*/ 221978 h 2069379"/>
                  <a:gd name="connsiteX135" fmla="*/ 981770 w 989159"/>
                  <a:gd name="connsiteY135" fmla="*/ 225388 h 2069379"/>
                  <a:gd name="connsiteX136" fmla="*/ 982907 w 989159"/>
                  <a:gd name="connsiteY136" fmla="*/ 234483 h 2069379"/>
                  <a:gd name="connsiteX137" fmla="*/ 983476 w 989159"/>
                  <a:gd name="connsiteY137" fmla="*/ 241873 h 2069379"/>
                  <a:gd name="connsiteX138" fmla="*/ 989160 w 989159"/>
                  <a:gd name="connsiteY138" fmla="*/ 300421 h 206937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</a:cxnLst>
                <a:rect l="l" t="t" r="r" b="b"/>
                <a:pathLst>
                  <a:path w="989158" h="2069379">
                    <a:moveTo>
                      <a:pt x="989160" y="300421"/>
                    </a:moveTo>
                    <a:lnTo>
                      <a:pt x="986886" y="407855"/>
                    </a:lnTo>
                    <a:cubicBezTo>
                      <a:pt x="986318" y="432297"/>
                      <a:pt x="984612" y="454466"/>
                      <a:pt x="980065" y="477203"/>
                    </a:cubicBezTo>
                    <a:cubicBezTo>
                      <a:pt x="978360" y="485730"/>
                      <a:pt x="976654" y="493688"/>
                      <a:pt x="974949" y="501646"/>
                    </a:cubicBezTo>
                    <a:cubicBezTo>
                      <a:pt x="974381" y="502214"/>
                      <a:pt x="974381" y="502783"/>
                      <a:pt x="974381" y="503920"/>
                    </a:cubicBezTo>
                    <a:cubicBezTo>
                      <a:pt x="973812" y="507330"/>
                      <a:pt x="972675" y="510741"/>
                      <a:pt x="971539" y="514151"/>
                    </a:cubicBezTo>
                    <a:cubicBezTo>
                      <a:pt x="971539" y="514720"/>
                      <a:pt x="970970" y="515857"/>
                      <a:pt x="970970" y="516994"/>
                    </a:cubicBezTo>
                    <a:cubicBezTo>
                      <a:pt x="970401" y="518699"/>
                      <a:pt x="969833" y="520973"/>
                      <a:pt x="969265" y="522678"/>
                    </a:cubicBezTo>
                    <a:lnTo>
                      <a:pt x="968697" y="526089"/>
                    </a:lnTo>
                    <a:cubicBezTo>
                      <a:pt x="966991" y="531773"/>
                      <a:pt x="965285" y="538026"/>
                      <a:pt x="963012" y="543710"/>
                    </a:cubicBezTo>
                    <a:cubicBezTo>
                      <a:pt x="963012" y="544278"/>
                      <a:pt x="962443" y="545415"/>
                      <a:pt x="962443" y="546552"/>
                    </a:cubicBezTo>
                    <a:cubicBezTo>
                      <a:pt x="961875" y="547689"/>
                      <a:pt x="961307" y="549394"/>
                      <a:pt x="960738" y="550531"/>
                    </a:cubicBezTo>
                    <a:lnTo>
                      <a:pt x="959033" y="554510"/>
                    </a:lnTo>
                    <a:cubicBezTo>
                      <a:pt x="951644" y="573837"/>
                      <a:pt x="942548" y="591458"/>
                      <a:pt x="931749" y="608511"/>
                    </a:cubicBezTo>
                    <a:cubicBezTo>
                      <a:pt x="927201" y="615901"/>
                      <a:pt x="922653" y="622722"/>
                      <a:pt x="918106" y="629543"/>
                    </a:cubicBezTo>
                    <a:cubicBezTo>
                      <a:pt x="917538" y="630112"/>
                      <a:pt x="917538" y="630112"/>
                      <a:pt x="917538" y="631248"/>
                    </a:cubicBezTo>
                    <a:cubicBezTo>
                      <a:pt x="916969" y="631817"/>
                      <a:pt x="916400" y="632385"/>
                      <a:pt x="915832" y="633522"/>
                    </a:cubicBezTo>
                    <a:cubicBezTo>
                      <a:pt x="911853" y="639206"/>
                      <a:pt x="907306" y="644322"/>
                      <a:pt x="903327" y="650007"/>
                    </a:cubicBezTo>
                    <a:lnTo>
                      <a:pt x="899348" y="655122"/>
                    </a:lnTo>
                    <a:cubicBezTo>
                      <a:pt x="894801" y="660807"/>
                      <a:pt x="889684" y="666491"/>
                      <a:pt x="884000" y="672744"/>
                    </a:cubicBezTo>
                    <a:cubicBezTo>
                      <a:pt x="875474" y="681270"/>
                      <a:pt x="867516" y="689797"/>
                      <a:pt x="858989" y="697186"/>
                    </a:cubicBezTo>
                    <a:cubicBezTo>
                      <a:pt x="851599" y="704008"/>
                      <a:pt x="843642" y="710260"/>
                      <a:pt x="835115" y="717081"/>
                    </a:cubicBezTo>
                    <a:cubicBezTo>
                      <a:pt x="827725" y="723334"/>
                      <a:pt x="819767" y="729587"/>
                      <a:pt x="808967" y="736408"/>
                    </a:cubicBezTo>
                    <a:cubicBezTo>
                      <a:pt x="786799" y="752324"/>
                      <a:pt x="762356" y="766535"/>
                      <a:pt x="735071" y="780177"/>
                    </a:cubicBezTo>
                    <a:cubicBezTo>
                      <a:pt x="733934" y="780746"/>
                      <a:pt x="732798" y="781314"/>
                      <a:pt x="731092" y="782451"/>
                    </a:cubicBezTo>
                    <a:cubicBezTo>
                      <a:pt x="729386" y="783588"/>
                      <a:pt x="727113" y="784725"/>
                      <a:pt x="723702" y="786430"/>
                    </a:cubicBezTo>
                    <a:lnTo>
                      <a:pt x="718018" y="788704"/>
                    </a:lnTo>
                    <a:lnTo>
                      <a:pt x="711197" y="792114"/>
                    </a:lnTo>
                    <a:cubicBezTo>
                      <a:pt x="694712" y="800072"/>
                      <a:pt x="685618" y="818262"/>
                      <a:pt x="688460" y="837020"/>
                    </a:cubicBezTo>
                    <a:cubicBezTo>
                      <a:pt x="691870" y="855210"/>
                      <a:pt x="706649" y="869421"/>
                      <a:pt x="725408" y="871126"/>
                    </a:cubicBezTo>
                    <a:lnTo>
                      <a:pt x="731092" y="871695"/>
                    </a:lnTo>
                    <a:lnTo>
                      <a:pt x="736776" y="872263"/>
                    </a:lnTo>
                    <a:cubicBezTo>
                      <a:pt x="861831" y="886474"/>
                      <a:pt x="935159" y="936496"/>
                      <a:pt x="960738" y="1025740"/>
                    </a:cubicBezTo>
                    <a:cubicBezTo>
                      <a:pt x="969265" y="1054161"/>
                      <a:pt x="973812" y="1087130"/>
                      <a:pt x="972675" y="1123510"/>
                    </a:cubicBezTo>
                    <a:lnTo>
                      <a:pt x="968128" y="1358840"/>
                    </a:lnTo>
                    <a:lnTo>
                      <a:pt x="968128" y="1367367"/>
                    </a:lnTo>
                    <a:lnTo>
                      <a:pt x="965854" y="1502085"/>
                    </a:lnTo>
                    <a:cubicBezTo>
                      <a:pt x="963012" y="1637371"/>
                      <a:pt x="914127" y="1750489"/>
                      <a:pt x="816925" y="1848259"/>
                    </a:cubicBezTo>
                    <a:cubicBezTo>
                      <a:pt x="781114" y="1884071"/>
                      <a:pt x="740755" y="1916471"/>
                      <a:pt x="696418" y="1944893"/>
                    </a:cubicBezTo>
                    <a:cubicBezTo>
                      <a:pt x="678797" y="1956830"/>
                      <a:pt x="658902" y="1968198"/>
                      <a:pt x="636733" y="1978999"/>
                    </a:cubicBezTo>
                    <a:cubicBezTo>
                      <a:pt x="579890" y="2009126"/>
                      <a:pt x="516225" y="2032431"/>
                      <a:pt x="448013" y="2048347"/>
                    </a:cubicBezTo>
                    <a:cubicBezTo>
                      <a:pt x="417318" y="2055737"/>
                      <a:pt x="390602" y="2060284"/>
                      <a:pt x="365022" y="2063695"/>
                    </a:cubicBezTo>
                    <a:cubicBezTo>
                      <a:pt x="336601" y="2067674"/>
                      <a:pt x="309316" y="2069379"/>
                      <a:pt x="283168" y="2069379"/>
                    </a:cubicBezTo>
                    <a:cubicBezTo>
                      <a:pt x="207567" y="2069379"/>
                      <a:pt x="142198" y="2053463"/>
                      <a:pt x="87628" y="2021631"/>
                    </a:cubicBezTo>
                    <a:cubicBezTo>
                      <a:pt x="64891" y="2007989"/>
                      <a:pt x="45564" y="1992073"/>
                      <a:pt x="29648" y="1972746"/>
                    </a:cubicBezTo>
                    <a:cubicBezTo>
                      <a:pt x="8616" y="1922724"/>
                      <a:pt x="-1048" y="1863039"/>
                      <a:pt x="90" y="1793122"/>
                    </a:cubicBezTo>
                    <a:lnTo>
                      <a:pt x="2932" y="1647603"/>
                    </a:lnTo>
                    <a:lnTo>
                      <a:pt x="229167" y="1594171"/>
                    </a:lnTo>
                    <a:lnTo>
                      <a:pt x="228030" y="1653288"/>
                    </a:lnTo>
                    <a:cubicBezTo>
                      <a:pt x="228030" y="1663519"/>
                      <a:pt x="228030" y="1672614"/>
                      <a:pt x="228599" y="1682846"/>
                    </a:cubicBezTo>
                    <a:cubicBezTo>
                      <a:pt x="229167" y="1688530"/>
                      <a:pt x="229736" y="1693646"/>
                      <a:pt x="230304" y="1698762"/>
                    </a:cubicBezTo>
                    <a:cubicBezTo>
                      <a:pt x="230873" y="1701036"/>
                      <a:pt x="230873" y="1703310"/>
                      <a:pt x="231441" y="1705583"/>
                    </a:cubicBezTo>
                    <a:cubicBezTo>
                      <a:pt x="232578" y="1717520"/>
                      <a:pt x="235420" y="1730026"/>
                      <a:pt x="239399" y="1742531"/>
                    </a:cubicBezTo>
                    <a:cubicBezTo>
                      <a:pt x="239967" y="1743668"/>
                      <a:pt x="239967" y="1745373"/>
                      <a:pt x="241105" y="1747647"/>
                    </a:cubicBezTo>
                    <a:cubicBezTo>
                      <a:pt x="241105" y="1748216"/>
                      <a:pt x="241673" y="1748216"/>
                      <a:pt x="241673" y="1748784"/>
                    </a:cubicBezTo>
                    <a:cubicBezTo>
                      <a:pt x="245652" y="1761290"/>
                      <a:pt x="251904" y="1773227"/>
                      <a:pt x="259862" y="1784595"/>
                    </a:cubicBezTo>
                    <a:cubicBezTo>
                      <a:pt x="259862" y="1785164"/>
                      <a:pt x="259862" y="1785164"/>
                      <a:pt x="260431" y="1785164"/>
                    </a:cubicBezTo>
                    <a:cubicBezTo>
                      <a:pt x="261000" y="1785732"/>
                      <a:pt x="261568" y="1787437"/>
                      <a:pt x="262705" y="1788006"/>
                    </a:cubicBezTo>
                    <a:cubicBezTo>
                      <a:pt x="263273" y="1788574"/>
                      <a:pt x="263842" y="1789711"/>
                      <a:pt x="264410" y="1790280"/>
                    </a:cubicBezTo>
                    <a:lnTo>
                      <a:pt x="264979" y="1790280"/>
                    </a:lnTo>
                    <a:cubicBezTo>
                      <a:pt x="267252" y="1793122"/>
                      <a:pt x="268957" y="1795964"/>
                      <a:pt x="270663" y="1797669"/>
                    </a:cubicBezTo>
                    <a:cubicBezTo>
                      <a:pt x="271231" y="1798238"/>
                      <a:pt x="271799" y="1798806"/>
                      <a:pt x="272937" y="1799943"/>
                    </a:cubicBezTo>
                    <a:cubicBezTo>
                      <a:pt x="274073" y="1801648"/>
                      <a:pt x="276915" y="1803922"/>
                      <a:pt x="278053" y="1805627"/>
                    </a:cubicBezTo>
                    <a:cubicBezTo>
                      <a:pt x="279758" y="1806764"/>
                      <a:pt x="280895" y="1807901"/>
                      <a:pt x="282600" y="1809606"/>
                    </a:cubicBezTo>
                    <a:cubicBezTo>
                      <a:pt x="284305" y="1811311"/>
                      <a:pt x="286579" y="1813017"/>
                      <a:pt x="288284" y="1814722"/>
                    </a:cubicBezTo>
                    <a:cubicBezTo>
                      <a:pt x="290558" y="1816996"/>
                      <a:pt x="293400" y="1819269"/>
                      <a:pt x="295674" y="1820975"/>
                    </a:cubicBezTo>
                    <a:cubicBezTo>
                      <a:pt x="296242" y="1821543"/>
                      <a:pt x="296811" y="1821543"/>
                      <a:pt x="297379" y="1822112"/>
                    </a:cubicBezTo>
                    <a:cubicBezTo>
                      <a:pt x="323527" y="1839733"/>
                      <a:pt x="356496" y="1848259"/>
                      <a:pt x="395149" y="1848259"/>
                    </a:cubicBezTo>
                    <a:cubicBezTo>
                      <a:pt x="402539" y="1848259"/>
                      <a:pt x="411065" y="1847691"/>
                      <a:pt x="419592" y="1847123"/>
                    </a:cubicBezTo>
                    <a:cubicBezTo>
                      <a:pt x="442898" y="1856217"/>
                      <a:pt x="471319" y="1859060"/>
                      <a:pt x="506562" y="1854512"/>
                    </a:cubicBezTo>
                    <a:cubicBezTo>
                      <a:pt x="518499" y="1852807"/>
                      <a:pt x="529867" y="1850533"/>
                      <a:pt x="542373" y="1847691"/>
                    </a:cubicBezTo>
                    <a:cubicBezTo>
                      <a:pt x="597511" y="1834617"/>
                      <a:pt x="641280" y="1813585"/>
                      <a:pt x="674249" y="1782890"/>
                    </a:cubicBezTo>
                    <a:cubicBezTo>
                      <a:pt x="721429" y="1740826"/>
                      <a:pt x="745303" y="1681709"/>
                      <a:pt x="747008" y="1604971"/>
                    </a:cubicBezTo>
                    <a:lnTo>
                      <a:pt x="750419" y="1436715"/>
                    </a:lnTo>
                    <a:lnTo>
                      <a:pt x="752693" y="1310524"/>
                    </a:lnTo>
                    <a:cubicBezTo>
                      <a:pt x="754398" y="1233785"/>
                      <a:pt x="736208" y="1178079"/>
                      <a:pt x="699260" y="1144542"/>
                    </a:cubicBezTo>
                    <a:cubicBezTo>
                      <a:pt x="685618" y="1104183"/>
                      <a:pt x="663449" y="1072919"/>
                      <a:pt x="632185" y="1050751"/>
                    </a:cubicBezTo>
                    <a:cubicBezTo>
                      <a:pt x="630480" y="1049614"/>
                      <a:pt x="628206" y="1047908"/>
                      <a:pt x="626501" y="1046771"/>
                    </a:cubicBezTo>
                    <a:cubicBezTo>
                      <a:pt x="621954" y="1044498"/>
                      <a:pt x="617406" y="1041087"/>
                      <a:pt x="612290" y="1038245"/>
                    </a:cubicBezTo>
                    <a:cubicBezTo>
                      <a:pt x="604901" y="1034266"/>
                      <a:pt x="598079" y="1031424"/>
                      <a:pt x="592963" y="1029719"/>
                    </a:cubicBezTo>
                    <a:cubicBezTo>
                      <a:pt x="587279" y="1027445"/>
                      <a:pt x="579890" y="1024603"/>
                      <a:pt x="572500" y="1022329"/>
                    </a:cubicBezTo>
                    <a:cubicBezTo>
                      <a:pt x="565679" y="1020055"/>
                      <a:pt x="558857" y="1018918"/>
                      <a:pt x="553742" y="1017782"/>
                    </a:cubicBezTo>
                    <a:cubicBezTo>
                      <a:pt x="549194" y="1016645"/>
                      <a:pt x="544078" y="1015508"/>
                      <a:pt x="538394" y="1015508"/>
                    </a:cubicBezTo>
                    <a:cubicBezTo>
                      <a:pt x="532709" y="1014939"/>
                      <a:pt x="527593" y="1014371"/>
                      <a:pt x="520773" y="1013234"/>
                    </a:cubicBezTo>
                    <a:cubicBezTo>
                      <a:pt x="513383" y="1012666"/>
                      <a:pt x="505425" y="1012666"/>
                      <a:pt x="496899" y="1012666"/>
                    </a:cubicBezTo>
                    <a:cubicBezTo>
                      <a:pt x="478708" y="1012666"/>
                      <a:pt x="460519" y="1013803"/>
                      <a:pt x="441192" y="1016645"/>
                    </a:cubicBezTo>
                    <a:cubicBezTo>
                      <a:pt x="423571" y="1018918"/>
                      <a:pt x="404244" y="1022329"/>
                      <a:pt x="379801" y="1028013"/>
                    </a:cubicBezTo>
                    <a:lnTo>
                      <a:pt x="330348" y="1039950"/>
                    </a:lnTo>
                    <a:lnTo>
                      <a:pt x="331485" y="974012"/>
                    </a:lnTo>
                    <a:lnTo>
                      <a:pt x="333759" y="856916"/>
                    </a:lnTo>
                    <a:lnTo>
                      <a:pt x="478140" y="822810"/>
                    </a:lnTo>
                    <a:cubicBezTo>
                      <a:pt x="502583" y="817125"/>
                      <a:pt x="526457" y="810304"/>
                      <a:pt x="547489" y="802346"/>
                    </a:cubicBezTo>
                    <a:cubicBezTo>
                      <a:pt x="691302" y="750619"/>
                      <a:pt x="764630" y="653417"/>
                      <a:pt x="766904" y="511309"/>
                    </a:cubicBezTo>
                    <a:lnTo>
                      <a:pt x="768040" y="445940"/>
                    </a:lnTo>
                    <a:cubicBezTo>
                      <a:pt x="769177" y="391939"/>
                      <a:pt x="756103" y="353285"/>
                      <a:pt x="729386" y="329980"/>
                    </a:cubicBezTo>
                    <a:cubicBezTo>
                      <a:pt x="727113" y="328275"/>
                      <a:pt x="725408" y="326569"/>
                      <a:pt x="723134" y="325432"/>
                    </a:cubicBezTo>
                    <a:cubicBezTo>
                      <a:pt x="714607" y="293600"/>
                      <a:pt x="699828" y="267452"/>
                      <a:pt x="677659" y="248126"/>
                    </a:cubicBezTo>
                    <a:cubicBezTo>
                      <a:pt x="673681" y="244147"/>
                      <a:pt x="669133" y="241305"/>
                      <a:pt x="664586" y="238462"/>
                    </a:cubicBezTo>
                    <a:cubicBezTo>
                      <a:pt x="657764" y="233915"/>
                      <a:pt x="650943" y="229936"/>
                      <a:pt x="642417" y="226525"/>
                    </a:cubicBezTo>
                    <a:cubicBezTo>
                      <a:pt x="627638" y="219704"/>
                      <a:pt x="611153" y="215725"/>
                      <a:pt x="593532" y="213451"/>
                    </a:cubicBezTo>
                    <a:cubicBezTo>
                      <a:pt x="585574" y="212315"/>
                      <a:pt x="575910" y="211746"/>
                      <a:pt x="566815" y="211746"/>
                    </a:cubicBezTo>
                    <a:cubicBezTo>
                      <a:pt x="554310" y="211746"/>
                      <a:pt x="540668" y="212315"/>
                      <a:pt x="525889" y="214588"/>
                    </a:cubicBezTo>
                    <a:cubicBezTo>
                      <a:pt x="512246" y="216294"/>
                      <a:pt x="498035" y="219136"/>
                      <a:pt x="481551" y="223115"/>
                    </a:cubicBezTo>
                    <a:cubicBezTo>
                      <a:pt x="463361" y="227662"/>
                      <a:pt x="447445" y="232210"/>
                      <a:pt x="432097" y="237894"/>
                    </a:cubicBezTo>
                    <a:lnTo>
                      <a:pt x="426413" y="240168"/>
                    </a:lnTo>
                    <a:cubicBezTo>
                      <a:pt x="425845" y="240736"/>
                      <a:pt x="424708" y="240736"/>
                      <a:pt x="424139" y="240736"/>
                    </a:cubicBezTo>
                    <a:cubicBezTo>
                      <a:pt x="417887" y="243010"/>
                      <a:pt x="412202" y="245284"/>
                      <a:pt x="408223" y="247557"/>
                    </a:cubicBezTo>
                    <a:cubicBezTo>
                      <a:pt x="404244" y="249263"/>
                      <a:pt x="400265" y="250968"/>
                      <a:pt x="396286" y="253242"/>
                    </a:cubicBezTo>
                    <a:cubicBezTo>
                      <a:pt x="320116" y="290190"/>
                      <a:pt x="272937" y="349306"/>
                      <a:pt x="257020" y="427750"/>
                    </a:cubicBezTo>
                    <a:cubicBezTo>
                      <a:pt x="254746" y="437413"/>
                      <a:pt x="253042" y="447645"/>
                      <a:pt x="251904" y="460151"/>
                    </a:cubicBezTo>
                    <a:cubicBezTo>
                      <a:pt x="250199" y="469814"/>
                      <a:pt x="249631" y="478909"/>
                      <a:pt x="249631" y="489709"/>
                    </a:cubicBezTo>
                    <a:lnTo>
                      <a:pt x="247357" y="598279"/>
                    </a:lnTo>
                    <a:lnTo>
                      <a:pt x="21121" y="651712"/>
                    </a:lnTo>
                    <a:lnTo>
                      <a:pt x="21690" y="607374"/>
                    </a:lnTo>
                    <a:cubicBezTo>
                      <a:pt x="24532" y="459582"/>
                      <a:pt x="79670" y="332254"/>
                      <a:pt x="188809" y="225388"/>
                    </a:cubicBezTo>
                    <a:cubicBezTo>
                      <a:pt x="286579" y="128755"/>
                      <a:pt x="415044" y="61680"/>
                      <a:pt x="575342" y="24164"/>
                    </a:cubicBezTo>
                    <a:cubicBezTo>
                      <a:pt x="608311" y="16206"/>
                      <a:pt x="640143" y="10521"/>
                      <a:pt x="670270" y="5974"/>
                    </a:cubicBezTo>
                    <a:cubicBezTo>
                      <a:pt x="704944" y="1427"/>
                      <a:pt x="737913" y="-847"/>
                      <a:pt x="768608" y="290"/>
                    </a:cubicBezTo>
                    <a:cubicBezTo>
                      <a:pt x="801578" y="6542"/>
                      <a:pt x="831704" y="16774"/>
                      <a:pt x="858421" y="31553"/>
                    </a:cubicBezTo>
                    <a:cubicBezTo>
                      <a:pt x="865242" y="35532"/>
                      <a:pt x="872063" y="39511"/>
                      <a:pt x="877748" y="43490"/>
                    </a:cubicBezTo>
                    <a:cubicBezTo>
                      <a:pt x="878316" y="44059"/>
                      <a:pt x="878884" y="44059"/>
                      <a:pt x="880021" y="44627"/>
                    </a:cubicBezTo>
                    <a:cubicBezTo>
                      <a:pt x="885705" y="48038"/>
                      <a:pt x="890253" y="52017"/>
                      <a:pt x="895369" y="56564"/>
                    </a:cubicBezTo>
                    <a:cubicBezTo>
                      <a:pt x="895937" y="57133"/>
                      <a:pt x="897074" y="57701"/>
                      <a:pt x="897643" y="58270"/>
                    </a:cubicBezTo>
                    <a:cubicBezTo>
                      <a:pt x="899348" y="59407"/>
                      <a:pt x="901053" y="60543"/>
                      <a:pt x="902190" y="62249"/>
                    </a:cubicBezTo>
                    <a:cubicBezTo>
                      <a:pt x="902758" y="62817"/>
                      <a:pt x="903327" y="62817"/>
                      <a:pt x="903895" y="63954"/>
                    </a:cubicBezTo>
                    <a:cubicBezTo>
                      <a:pt x="926064" y="83281"/>
                      <a:pt x="943685" y="107723"/>
                      <a:pt x="957328" y="136713"/>
                    </a:cubicBezTo>
                    <a:cubicBezTo>
                      <a:pt x="959033" y="141829"/>
                      <a:pt x="961307" y="146945"/>
                      <a:pt x="964149" y="152061"/>
                    </a:cubicBezTo>
                    <a:cubicBezTo>
                      <a:pt x="965854" y="157745"/>
                      <a:pt x="968128" y="162861"/>
                      <a:pt x="969833" y="168545"/>
                    </a:cubicBezTo>
                    <a:cubicBezTo>
                      <a:pt x="970401" y="169114"/>
                      <a:pt x="970401" y="170251"/>
                      <a:pt x="970401" y="170819"/>
                    </a:cubicBezTo>
                    <a:cubicBezTo>
                      <a:pt x="971539" y="174798"/>
                      <a:pt x="972675" y="178777"/>
                      <a:pt x="973812" y="183325"/>
                    </a:cubicBezTo>
                    <a:cubicBezTo>
                      <a:pt x="973812" y="184461"/>
                      <a:pt x="974381" y="187304"/>
                      <a:pt x="974949" y="187872"/>
                    </a:cubicBezTo>
                    <a:lnTo>
                      <a:pt x="975517" y="192419"/>
                    </a:lnTo>
                    <a:cubicBezTo>
                      <a:pt x="977223" y="199241"/>
                      <a:pt x="978360" y="206062"/>
                      <a:pt x="979496" y="213451"/>
                    </a:cubicBezTo>
                    <a:lnTo>
                      <a:pt x="980065" y="216294"/>
                    </a:lnTo>
                    <a:cubicBezTo>
                      <a:pt x="980633" y="218567"/>
                      <a:pt x="980633" y="220273"/>
                      <a:pt x="981202" y="221978"/>
                    </a:cubicBezTo>
                    <a:cubicBezTo>
                      <a:pt x="981202" y="223115"/>
                      <a:pt x="981202" y="224252"/>
                      <a:pt x="981770" y="225388"/>
                    </a:cubicBezTo>
                    <a:cubicBezTo>
                      <a:pt x="982338" y="228231"/>
                      <a:pt x="982338" y="231073"/>
                      <a:pt x="982907" y="234483"/>
                    </a:cubicBezTo>
                    <a:lnTo>
                      <a:pt x="983476" y="241873"/>
                    </a:lnTo>
                    <a:cubicBezTo>
                      <a:pt x="988592" y="260063"/>
                      <a:pt x="989160" y="278821"/>
                      <a:pt x="989160" y="300421"/>
                    </a:cubicBezTo>
                    <a:close/>
                  </a:path>
                </a:pathLst>
              </a:custGeom>
              <a:grpFill/>
              <a:ln w="20894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grpSp>
            <p:nvGrpSpPr>
              <p:cNvPr id="184" name="图形 826"/>
              <p:cNvGrpSpPr/>
              <p:nvPr/>
            </p:nvGrpSpPr>
            <p:grpSpPr>
              <a:xfrm>
                <a:off x="5718730" y="1374433"/>
                <a:ext cx="752994" cy="1207703"/>
                <a:chOff x="10455635" y="1028997"/>
                <a:chExt cx="1078299" cy="1729450"/>
              </a:xfrm>
              <a:grpFill/>
            </p:grpSpPr>
            <p:sp>
              <p:nvSpPr>
                <p:cNvPr id="185" name="任意多边形: 形状 184"/>
                <p:cNvSpPr/>
                <p:nvPr/>
              </p:nvSpPr>
              <p:spPr>
                <a:xfrm>
                  <a:off x="11214343" y="1028997"/>
                  <a:ext cx="258206" cy="173700"/>
                </a:xfrm>
                <a:custGeom>
                  <a:gdLst>
                    <a:gd name="connsiteX0" fmla="*/ 258178 w 258206"/>
                    <a:gd name="connsiteY0" fmla="*/ 173603 h 173700"/>
                    <a:gd name="connsiteX1" fmla="*/ 57522 w 258206"/>
                    <a:gd name="connsiteY1" fmla="*/ 31495 h 173700"/>
                    <a:gd name="connsiteX2" fmla="*/ 679 w 258206"/>
                    <a:gd name="connsiteY2" fmla="*/ 1368 h 173700"/>
                    <a:gd name="connsiteX3" fmla="*/ 50132 w 258206"/>
                    <a:gd name="connsiteY3" fmla="*/ 42864 h 173700"/>
                    <a:gd name="connsiteX4" fmla="*/ 258178 w 258206"/>
                    <a:gd name="connsiteY4" fmla="*/ 173603 h 17370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8206" h="173700">
                      <a:moveTo>
                        <a:pt x="258178" y="173603"/>
                      </a:moveTo>
                      <a:cubicBezTo>
                        <a:pt x="260452" y="170761"/>
                        <a:pt x="128576" y="79243"/>
                        <a:pt x="57522" y="31495"/>
                      </a:cubicBezTo>
                      <a:cubicBezTo>
                        <a:pt x="5794" y="-3179"/>
                        <a:pt x="2952" y="-1474"/>
                        <a:pt x="679" y="1368"/>
                      </a:cubicBezTo>
                      <a:cubicBezTo>
                        <a:pt x="-1595" y="4210"/>
                        <a:pt x="-1027" y="8758"/>
                        <a:pt x="50132" y="42864"/>
                      </a:cubicBezTo>
                      <a:cubicBezTo>
                        <a:pt x="121186" y="90043"/>
                        <a:pt x="256473" y="177013"/>
                        <a:pt x="258178" y="173603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86" name="任意多边形: 形状 185"/>
                <p:cNvSpPr/>
                <p:nvPr/>
              </p:nvSpPr>
              <p:spPr>
                <a:xfrm>
                  <a:off x="11212719" y="1102204"/>
                  <a:ext cx="315532" cy="213025"/>
                </a:xfrm>
                <a:custGeom>
                  <a:gdLst>
                    <a:gd name="connsiteX0" fmla="*/ 315508 w 315532"/>
                    <a:gd name="connsiteY0" fmla="*/ 212946 h 213025"/>
                    <a:gd name="connsiteX1" fmla="*/ 69378 w 315532"/>
                    <a:gd name="connsiteY1" fmla="*/ 39574 h 213025"/>
                    <a:gd name="connsiteX2" fmla="*/ 597 w 315532"/>
                    <a:gd name="connsiteY2" fmla="*/ 1489 h 213025"/>
                    <a:gd name="connsiteX3" fmla="*/ 61988 w 315532"/>
                    <a:gd name="connsiteY3" fmla="*/ 50374 h 213025"/>
                    <a:gd name="connsiteX4" fmla="*/ 315508 w 315532"/>
                    <a:gd name="connsiteY4" fmla="*/ 212946 h 21302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15532" h="213025">
                      <a:moveTo>
                        <a:pt x="315508" y="212946"/>
                      </a:moveTo>
                      <a:cubicBezTo>
                        <a:pt x="317782" y="210104"/>
                        <a:pt x="156348" y="98123"/>
                        <a:pt x="69378" y="39574"/>
                      </a:cubicBezTo>
                      <a:cubicBezTo>
                        <a:pt x="6282" y="-3058"/>
                        <a:pt x="2871" y="-1921"/>
                        <a:pt x="597" y="1489"/>
                      </a:cubicBezTo>
                      <a:cubicBezTo>
                        <a:pt x="-1676" y="4332"/>
                        <a:pt x="-539" y="8879"/>
                        <a:pt x="61988" y="50374"/>
                      </a:cubicBezTo>
                      <a:cubicBezTo>
                        <a:pt x="148958" y="108923"/>
                        <a:pt x="313235" y="216356"/>
                        <a:pt x="315508" y="212946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87" name="任意多边形: 形状 186"/>
                <p:cNvSpPr/>
                <p:nvPr/>
              </p:nvSpPr>
              <p:spPr>
                <a:xfrm>
                  <a:off x="11211586" y="1175847"/>
                  <a:ext cx="322348" cy="216664"/>
                </a:xfrm>
                <a:custGeom>
                  <a:gdLst>
                    <a:gd name="connsiteX0" fmla="*/ 322326 w 322348"/>
                    <a:gd name="connsiteY0" fmla="*/ 216610 h 216664"/>
                    <a:gd name="connsiteX1" fmla="*/ 70511 w 322348"/>
                    <a:gd name="connsiteY1" fmla="*/ 40396 h 216664"/>
                    <a:gd name="connsiteX2" fmla="*/ 594 w 322348"/>
                    <a:gd name="connsiteY2" fmla="*/ 1174 h 216664"/>
                    <a:gd name="connsiteX3" fmla="*/ 63121 w 322348"/>
                    <a:gd name="connsiteY3" fmla="*/ 51196 h 216664"/>
                    <a:gd name="connsiteX4" fmla="*/ 322326 w 322348"/>
                    <a:gd name="connsiteY4" fmla="*/ 216610 h 216664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2348" h="216664">
                      <a:moveTo>
                        <a:pt x="322326" y="216610"/>
                      </a:moveTo>
                      <a:cubicBezTo>
                        <a:pt x="324600" y="213768"/>
                        <a:pt x="159186" y="99513"/>
                        <a:pt x="70511" y="40396"/>
                      </a:cubicBezTo>
                      <a:cubicBezTo>
                        <a:pt x="6278" y="-2805"/>
                        <a:pt x="2299" y="-1668"/>
                        <a:pt x="594" y="1174"/>
                      </a:cubicBezTo>
                      <a:cubicBezTo>
                        <a:pt x="-1680" y="4016"/>
                        <a:pt x="-543" y="8564"/>
                        <a:pt x="63121" y="51196"/>
                      </a:cubicBezTo>
                      <a:cubicBezTo>
                        <a:pt x="152365" y="110313"/>
                        <a:pt x="320620" y="219452"/>
                        <a:pt x="322326" y="216610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88" name="任意多边形: 形状 187"/>
                <p:cNvSpPr/>
                <p:nvPr/>
              </p:nvSpPr>
              <p:spPr>
                <a:xfrm>
                  <a:off x="11209882" y="1248606"/>
                  <a:ext cx="324052" cy="217800"/>
                </a:xfrm>
                <a:custGeom>
                  <a:gdLst>
                    <a:gd name="connsiteX0" fmla="*/ 324030 w 324052"/>
                    <a:gd name="connsiteY0" fmla="*/ 217747 h 217800"/>
                    <a:gd name="connsiteX1" fmla="*/ 71078 w 324052"/>
                    <a:gd name="connsiteY1" fmla="*/ 40396 h 217800"/>
                    <a:gd name="connsiteX2" fmla="*/ 592 w 324052"/>
                    <a:gd name="connsiteY2" fmla="*/ 1174 h 217800"/>
                    <a:gd name="connsiteX3" fmla="*/ 63688 w 324052"/>
                    <a:gd name="connsiteY3" fmla="*/ 51196 h 217800"/>
                    <a:gd name="connsiteX4" fmla="*/ 324030 w 324052"/>
                    <a:gd name="connsiteY4" fmla="*/ 217747 h 21780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4052" h="217800">
                      <a:moveTo>
                        <a:pt x="324030" y="217747"/>
                      </a:moveTo>
                      <a:cubicBezTo>
                        <a:pt x="326303" y="214904"/>
                        <a:pt x="160321" y="100081"/>
                        <a:pt x="71078" y="40396"/>
                      </a:cubicBezTo>
                      <a:cubicBezTo>
                        <a:pt x="6276" y="-2805"/>
                        <a:pt x="2866" y="-1668"/>
                        <a:pt x="592" y="1174"/>
                      </a:cubicBezTo>
                      <a:cubicBezTo>
                        <a:pt x="-1682" y="4016"/>
                        <a:pt x="-545" y="8564"/>
                        <a:pt x="63688" y="51196"/>
                      </a:cubicBezTo>
                      <a:cubicBezTo>
                        <a:pt x="153500" y="111450"/>
                        <a:pt x="322324" y="220589"/>
                        <a:pt x="324030" y="217747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89" name="任意多边形: 形状 188"/>
                <p:cNvSpPr/>
                <p:nvPr/>
              </p:nvSpPr>
              <p:spPr>
                <a:xfrm>
                  <a:off x="11201390" y="1315693"/>
                  <a:ext cx="332543" cy="223494"/>
                </a:xfrm>
                <a:custGeom>
                  <a:gdLst>
                    <a:gd name="connsiteX0" fmla="*/ 332521 w 332543"/>
                    <a:gd name="connsiteY0" fmla="*/ 223419 h 223494"/>
                    <a:gd name="connsiteX1" fmla="*/ 72748 w 332543"/>
                    <a:gd name="connsiteY1" fmla="*/ 41521 h 223494"/>
                    <a:gd name="connsiteX2" fmla="*/ 557 w 332543"/>
                    <a:gd name="connsiteY2" fmla="*/ 1162 h 223494"/>
                    <a:gd name="connsiteX3" fmla="*/ 65359 w 332543"/>
                    <a:gd name="connsiteY3" fmla="*/ 52321 h 223494"/>
                    <a:gd name="connsiteX4" fmla="*/ 332521 w 332543"/>
                    <a:gd name="connsiteY4" fmla="*/ 223419 h 223494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2543" h="223494">
                      <a:moveTo>
                        <a:pt x="332521" y="223419"/>
                      </a:moveTo>
                      <a:cubicBezTo>
                        <a:pt x="334795" y="220577"/>
                        <a:pt x="164266" y="102911"/>
                        <a:pt x="72748" y="41521"/>
                      </a:cubicBezTo>
                      <a:cubicBezTo>
                        <a:pt x="6242" y="-2817"/>
                        <a:pt x="2831" y="-1680"/>
                        <a:pt x="557" y="1162"/>
                      </a:cubicBezTo>
                      <a:cubicBezTo>
                        <a:pt x="-1717" y="4004"/>
                        <a:pt x="-11" y="8552"/>
                        <a:pt x="65359" y="52321"/>
                      </a:cubicBezTo>
                      <a:cubicBezTo>
                        <a:pt x="157444" y="114280"/>
                        <a:pt x="330816" y="226829"/>
                        <a:pt x="332521" y="223419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90" name="任意多边形: 形状 189"/>
                <p:cNvSpPr/>
                <p:nvPr/>
              </p:nvSpPr>
              <p:spPr>
                <a:xfrm>
                  <a:off x="11184342" y="1379709"/>
                  <a:ext cx="341065" cy="229371"/>
                </a:xfrm>
                <a:custGeom>
                  <a:gdLst>
                    <a:gd name="connsiteX0" fmla="*/ 341043 w 341065"/>
                    <a:gd name="connsiteY0" fmla="*/ 229319 h 229371"/>
                    <a:gd name="connsiteX1" fmla="*/ 74449 w 341065"/>
                    <a:gd name="connsiteY1" fmla="*/ 42874 h 229371"/>
                    <a:gd name="connsiteX2" fmla="*/ 553 w 341065"/>
                    <a:gd name="connsiteY2" fmla="*/ 1379 h 229371"/>
                    <a:gd name="connsiteX3" fmla="*/ 67059 w 341065"/>
                    <a:gd name="connsiteY3" fmla="*/ 53674 h 229371"/>
                    <a:gd name="connsiteX4" fmla="*/ 341043 w 341065"/>
                    <a:gd name="connsiteY4" fmla="*/ 229319 h 22937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1065" h="229371">
                      <a:moveTo>
                        <a:pt x="341043" y="229319"/>
                      </a:moveTo>
                      <a:cubicBezTo>
                        <a:pt x="343317" y="226477"/>
                        <a:pt x="168240" y="105970"/>
                        <a:pt x="74449" y="42874"/>
                      </a:cubicBezTo>
                      <a:cubicBezTo>
                        <a:pt x="6237" y="-2600"/>
                        <a:pt x="2258" y="-2032"/>
                        <a:pt x="553" y="1379"/>
                      </a:cubicBezTo>
                      <a:cubicBezTo>
                        <a:pt x="-1721" y="4221"/>
                        <a:pt x="-16" y="8768"/>
                        <a:pt x="67059" y="53674"/>
                      </a:cubicBezTo>
                      <a:cubicBezTo>
                        <a:pt x="161419" y="116770"/>
                        <a:pt x="339338" y="232162"/>
                        <a:pt x="341043" y="229319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91" name="任意多边形: 形状 190"/>
                <p:cNvSpPr/>
                <p:nvPr/>
              </p:nvSpPr>
              <p:spPr>
                <a:xfrm>
                  <a:off x="11161599" y="1443584"/>
                  <a:ext cx="328566" cy="220635"/>
                </a:xfrm>
                <a:custGeom>
                  <a:gdLst>
                    <a:gd name="connsiteX0" fmla="*/ 328543 w 328566"/>
                    <a:gd name="connsiteY0" fmla="*/ 220583 h 220635"/>
                    <a:gd name="connsiteX1" fmla="*/ 71613 w 328566"/>
                    <a:gd name="connsiteY1" fmla="*/ 40958 h 220635"/>
                    <a:gd name="connsiteX2" fmla="*/ 559 w 328566"/>
                    <a:gd name="connsiteY2" fmla="*/ 1168 h 220635"/>
                    <a:gd name="connsiteX3" fmla="*/ 64792 w 328566"/>
                    <a:gd name="connsiteY3" fmla="*/ 51759 h 220635"/>
                    <a:gd name="connsiteX4" fmla="*/ 328543 w 328566"/>
                    <a:gd name="connsiteY4" fmla="*/ 220583 h 22063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8566" h="220633">
                      <a:moveTo>
                        <a:pt x="328543" y="220583"/>
                      </a:moveTo>
                      <a:cubicBezTo>
                        <a:pt x="330817" y="217740"/>
                        <a:pt x="162562" y="101212"/>
                        <a:pt x="71613" y="40958"/>
                      </a:cubicBezTo>
                      <a:cubicBezTo>
                        <a:pt x="5675" y="-2811"/>
                        <a:pt x="2264" y="-1674"/>
                        <a:pt x="559" y="1168"/>
                      </a:cubicBezTo>
                      <a:cubicBezTo>
                        <a:pt x="-1715" y="4010"/>
                        <a:pt x="-9" y="8558"/>
                        <a:pt x="64792" y="51759"/>
                      </a:cubicBezTo>
                      <a:cubicBezTo>
                        <a:pt x="155172" y="112012"/>
                        <a:pt x="326838" y="223425"/>
                        <a:pt x="328543" y="220583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92" name="任意多边形: 形状 191"/>
                <p:cNvSpPr/>
                <p:nvPr/>
              </p:nvSpPr>
              <p:spPr>
                <a:xfrm>
                  <a:off x="11133186" y="1491929"/>
                  <a:ext cx="346746" cy="233109"/>
                </a:xfrm>
                <a:custGeom>
                  <a:gdLst>
                    <a:gd name="connsiteX0" fmla="*/ 346724 w 346746"/>
                    <a:gd name="connsiteY0" fmla="*/ 233059 h 233109"/>
                    <a:gd name="connsiteX1" fmla="*/ 75582 w 346746"/>
                    <a:gd name="connsiteY1" fmla="*/ 43771 h 233109"/>
                    <a:gd name="connsiteX2" fmla="*/ 550 w 346746"/>
                    <a:gd name="connsiteY2" fmla="*/ 1139 h 233109"/>
                    <a:gd name="connsiteX3" fmla="*/ 68193 w 346746"/>
                    <a:gd name="connsiteY3" fmla="*/ 54572 h 233109"/>
                    <a:gd name="connsiteX4" fmla="*/ 346724 w 346746"/>
                    <a:gd name="connsiteY4" fmla="*/ 233059 h 23310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6746" h="233107">
                      <a:moveTo>
                        <a:pt x="346724" y="233059"/>
                      </a:moveTo>
                      <a:cubicBezTo>
                        <a:pt x="348998" y="230217"/>
                        <a:pt x="171079" y="107436"/>
                        <a:pt x="75582" y="43771"/>
                      </a:cubicBezTo>
                      <a:cubicBezTo>
                        <a:pt x="6234" y="-2840"/>
                        <a:pt x="2255" y="-1703"/>
                        <a:pt x="550" y="1139"/>
                      </a:cubicBezTo>
                      <a:cubicBezTo>
                        <a:pt x="-1724" y="3981"/>
                        <a:pt x="-19" y="8529"/>
                        <a:pt x="68193" y="54572"/>
                      </a:cubicBezTo>
                      <a:cubicBezTo>
                        <a:pt x="163689" y="118236"/>
                        <a:pt x="344451" y="235901"/>
                        <a:pt x="346724" y="233059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93" name="任意多边形: 形状 192"/>
                <p:cNvSpPr/>
                <p:nvPr/>
              </p:nvSpPr>
              <p:spPr>
                <a:xfrm>
                  <a:off x="11098511" y="1541951"/>
                  <a:ext cx="342768" cy="234246"/>
                </a:xfrm>
                <a:custGeom>
                  <a:gdLst>
                    <a:gd name="connsiteX0" fmla="*/ 342746 w 342768"/>
                    <a:gd name="connsiteY0" fmla="*/ 234196 h 234246"/>
                    <a:gd name="connsiteX1" fmla="*/ 75016 w 342768"/>
                    <a:gd name="connsiteY1" fmla="*/ 43771 h 234246"/>
                    <a:gd name="connsiteX2" fmla="*/ 551 w 342768"/>
                    <a:gd name="connsiteY2" fmla="*/ 1139 h 234246"/>
                    <a:gd name="connsiteX3" fmla="*/ 67626 w 342768"/>
                    <a:gd name="connsiteY3" fmla="*/ 54572 h 234246"/>
                    <a:gd name="connsiteX4" fmla="*/ 342746 w 342768"/>
                    <a:gd name="connsiteY4" fmla="*/ 234196 h 23424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2768" h="234246">
                      <a:moveTo>
                        <a:pt x="342746" y="234196"/>
                      </a:moveTo>
                      <a:cubicBezTo>
                        <a:pt x="345020" y="231354"/>
                        <a:pt x="169375" y="108004"/>
                        <a:pt x="75016" y="43771"/>
                      </a:cubicBezTo>
                      <a:cubicBezTo>
                        <a:pt x="6236" y="-2840"/>
                        <a:pt x="2825" y="-1703"/>
                        <a:pt x="551" y="1139"/>
                      </a:cubicBezTo>
                      <a:cubicBezTo>
                        <a:pt x="-1723" y="3981"/>
                        <a:pt x="-17" y="8529"/>
                        <a:pt x="67626" y="54572"/>
                      </a:cubicBezTo>
                      <a:cubicBezTo>
                        <a:pt x="161986" y="118804"/>
                        <a:pt x="341042" y="237038"/>
                        <a:pt x="342746" y="234196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94" name="任意多边形: 形状 193"/>
                <p:cNvSpPr/>
                <p:nvPr/>
              </p:nvSpPr>
              <p:spPr>
                <a:xfrm>
                  <a:off x="11057580" y="1589120"/>
                  <a:ext cx="338792" cy="228006"/>
                </a:xfrm>
                <a:custGeom>
                  <a:gdLst>
                    <a:gd name="connsiteX0" fmla="*/ 338771 w 338792"/>
                    <a:gd name="connsiteY0" fmla="*/ 227955 h 228006"/>
                    <a:gd name="connsiteX1" fmla="*/ 73882 w 338792"/>
                    <a:gd name="connsiteY1" fmla="*/ 42646 h 228006"/>
                    <a:gd name="connsiteX2" fmla="*/ 554 w 338792"/>
                    <a:gd name="connsiteY2" fmla="*/ 1150 h 228006"/>
                    <a:gd name="connsiteX3" fmla="*/ 66493 w 338792"/>
                    <a:gd name="connsiteY3" fmla="*/ 53446 h 228006"/>
                    <a:gd name="connsiteX4" fmla="*/ 338771 w 338792"/>
                    <a:gd name="connsiteY4" fmla="*/ 227955 h 22800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8792" h="228006">
                      <a:moveTo>
                        <a:pt x="338771" y="227955"/>
                      </a:moveTo>
                      <a:cubicBezTo>
                        <a:pt x="341044" y="225112"/>
                        <a:pt x="167105" y="105173"/>
                        <a:pt x="73882" y="42646"/>
                      </a:cubicBezTo>
                      <a:cubicBezTo>
                        <a:pt x="6238" y="-2829"/>
                        <a:pt x="2260" y="-1692"/>
                        <a:pt x="554" y="1150"/>
                      </a:cubicBezTo>
                      <a:cubicBezTo>
                        <a:pt x="-1719" y="3993"/>
                        <a:pt x="-14" y="8540"/>
                        <a:pt x="66493" y="53446"/>
                      </a:cubicBezTo>
                      <a:cubicBezTo>
                        <a:pt x="160284" y="115974"/>
                        <a:pt x="337066" y="230797"/>
                        <a:pt x="338771" y="227955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95" name="任意多边形: 形状 194"/>
                <p:cNvSpPr/>
                <p:nvPr/>
              </p:nvSpPr>
              <p:spPr>
                <a:xfrm>
                  <a:off x="11009258" y="1632871"/>
                  <a:ext cx="326862" cy="219499"/>
                </a:xfrm>
                <a:custGeom>
                  <a:gdLst>
                    <a:gd name="connsiteX0" fmla="*/ 326840 w 326862"/>
                    <a:gd name="connsiteY0" fmla="*/ 219446 h 219499"/>
                    <a:gd name="connsiteX1" fmla="*/ 71614 w 326862"/>
                    <a:gd name="connsiteY1" fmla="*/ 40958 h 219499"/>
                    <a:gd name="connsiteX2" fmla="*/ 560 w 326862"/>
                    <a:gd name="connsiteY2" fmla="*/ 1168 h 219499"/>
                    <a:gd name="connsiteX3" fmla="*/ 64225 w 326862"/>
                    <a:gd name="connsiteY3" fmla="*/ 51759 h 219499"/>
                    <a:gd name="connsiteX4" fmla="*/ 326840 w 326862"/>
                    <a:gd name="connsiteY4" fmla="*/ 219446 h 21949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6862" h="219499">
                      <a:moveTo>
                        <a:pt x="326840" y="219446"/>
                      </a:moveTo>
                      <a:cubicBezTo>
                        <a:pt x="329114" y="216604"/>
                        <a:pt x="161995" y="101212"/>
                        <a:pt x="71614" y="40958"/>
                      </a:cubicBezTo>
                      <a:cubicBezTo>
                        <a:pt x="6244" y="-2811"/>
                        <a:pt x="2834" y="-1674"/>
                        <a:pt x="560" y="1168"/>
                      </a:cubicBezTo>
                      <a:cubicBezTo>
                        <a:pt x="-1713" y="4010"/>
                        <a:pt x="-8" y="8558"/>
                        <a:pt x="64225" y="51759"/>
                      </a:cubicBezTo>
                      <a:cubicBezTo>
                        <a:pt x="154606" y="111444"/>
                        <a:pt x="325135" y="222288"/>
                        <a:pt x="326840" y="219446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96" name="任意多边形: 形状 195"/>
                <p:cNvSpPr/>
                <p:nvPr/>
              </p:nvSpPr>
              <p:spPr>
                <a:xfrm>
                  <a:off x="11195640" y="1893715"/>
                  <a:ext cx="279749" cy="192288"/>
                </a:xfrm>
                <a:custGeom>
                  <a:gdLst>
                    <a:gd name="connsiteX0" fmla="*/ 279723 w 279749"/>
                    <a:gd name="connsiteY0" fmla="*/ 192227 h 192288"/>
                    <a:gd name="connsiteX1" fmla="*/ 62014 w 279749"/>
                    <a:gd name="connsiteY1" fmla="*/ 35340 h 192288"/>
                    <a:gd name="connsiteX2" fmla="*/ 623 w 279749"/>
                    <a:gd name="connsiteY2" fmla="*/ 1234 h 192288"/>
                    <a:gd name="connsiteX3" fmla="*/ 54624 w 279749"/>
                    <a:gd name="connsiteY3" fmla="*/ 46140 h 192288"/>
                    <a:gd name="connsiteX4" fmla="*/ 279723 w 279749"/>
                    <a:gd name="connsiteY4" fmla="*/ 192227 h 192288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9749" h="192288">
                      <a:moveTo>
                        <a:pt x="279723" y="192227"/>
                      </a:moveTo>
                      <a:cubicBezTo>
                        <a:pt x="281997" y="189385"/>
                        <a:pt x="139320" y="87636"/>
                        <a:pt x="62014" y="35340"/>
                      </a:cubicBezTo>
                      <a:cubicBezTo>
                        <a:pt x="6307" y="-2745"/>
                        <a:pt x="2897" y="-1608"/>
                        <a:pt x="623" y="1234"/>
                      </a:cubicBezTo>
                      <a:cubicBezTo>
                        <a:pt x="-1651" y="4077"/>
                        <a:pt x="-513" y="8056"/>
                        <a:pt x="54624" y="46140"/>
                      </a:cubicBezTo>
                      <a:cubicBezTo>
                        <a:pt x="131931" y="98436"/>
                        <a:pt x="278018" y="195069"/>
                        <a:pt x="279723" y="192227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97" name="任意多边形: 形状 196"/>
                <p:cNvSpPr/>
                <p:nvPr/>
              </p:nvSpPr>
              <p:spPr>
                <a:xfrm>
                  <a:off x="11195103" y="1966234"/>
                  <a:ext cx="324620" cy="218669"/>
                </a:xfrm>
                <a:custGeom>
                  <a:gdLst>
                    <a:gd name="connsiteX0" fmla="*/ 324598 w 324620"/>
                    <a:gd name="connsiteY0" fmla="*/ 218615 h 218669"/>
                    <a:gd name="connsiteX1" fmla="*/ 71078 w 324620"/>
                    <a:gd name="connsiteY1" fmla="*/ 40696 h 218669"/>
                    <a:gd name="connsiteX2" fmla="*/ 592 w 324620"/>
                    <a:gd name="connsiteY2" fmla="*/ 1475 h 218669"/>
                    <a:gd name="connsiteX3" fmla="*/ 63688 w 324620"/>
                    <a:gd name="connsiteY3" fmla="*/ 51496 h 218669"/>
                    <a:gd name="connsiteX4" fmla="*/ 324598 w 324620"/>
                    <a:gd name="connsiteY4" fmla="*/ 218615 h 21866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4620" h="218669">
                      <a:moveTo>
                        <a:pt x="324598" y="218615"/>
                      </a:moveTo>
                      <a:cubicBezTo>
                        <a:pt x="326872" y="215773"/>
                        <a:pt x="160321" y="100950"/>
                        <a:pt x="71078" y="40696"/>
                      </a:cubicBezTo>
                      <a:cubicBezTo>
                        <a:pt x="6276" y="-3073"/>
                        <a:pt x="2866" y="-1936"/>
                        <a:pt x="592" y="1475"/>
                      </a:cubicBezTo>
                      <a:cubicBezTo>
                        <a:pt x="-1682" y="4317"/>
                        <a:pt x="-545" y="8864"/>
                        <a:pt x="63688" y="51496"/>
                      </a:cubicBezTo>
                      <a:cubicBezTo>
                        <a:pt x="152931" y="111750"/>
                        <a:pt x="322324" y="221457"/>
                        <a:pt x="324598" y="218615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98" name="任意多边形: 形状 197"/>
                <p:cNvSpPr/>
                <p:nvPr/>
              </p:nvSpPr>
              <p:spPr>
                <a:xfrm>
                  <a:off x="11193998" y="2039300"/>
                  <a:ext cx="325726" cy="219499"/>
                </a:xfrm>
                <a:custGeom>
                  <a:gdLst>
                    <a:gd name="connsiteX0" fmla="*/ 325703 w 325726"/>
                    <a:gd name="connsiteY0" fmla="*/ 219446 h 219499"/>
                    <a:gd name="connsiteX1" fmla="*/ 71046 w 325726"/>
                    <a:gd name="connsiteY1" fmla="*/ 40958 h 219499"/>
                    <a:gd name="connsiteX2" fmla="*/ 560 w 325726"/>
                    <a:gd name="connsiteY2" fmla="*/ 1168 h 219499"/>
                    <a:gd name="connsiteX3" fmla="*/ 64225 w 325726"/>
                    <a:gd name="connsiteY3" fmla="*/ 51759 h 219499"/>
                    <a:gd name="connsiteX4" fmla="*/ 325703 w 325726"/>
                    <a:gd name="connsiteY4" fmla="*/ 219446 h 21949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5726" h="219499">
                      <a:moveTo>
                        <a:pt x="325703" y="219446"/>
                      </a:moveTo>
                      <a:cubicBezTo>
                        <a:pt x="327977" y="216604"/>
                        <a:pt x="160858" y="101212"/>
                        <a:pt x="71046" y="40958"/>
                      </a:cubicBezTo>
                      <a:cubicBezTo>
                        <a:pt x="5676" y="-2811"/>
                        <a:pt x="2266" y="-1674"/>
                        <a:pt x="560" y="1168"/>
                      </a:cubicBezTo>
                      <a:cubicBezTo>
                        <a:pt x="-1713" y="4010"/>
                        <a:pt x="-8" y="8558"/>
                        <a:pt x="64225" y="51759"/>
                      </a:cubicBezTo>
                      <a:cubicBezTo>
                        <a:pt x="153468" y="112012"/>
                        <a:pt x="323429" y="222288"/>
                        <a:pt x="325703" y="219446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199" name="任意多边形: 形状 198"/>
                <p:cNvSpPr/>
                <p:nvPr/>
              </p:nvSpPr>
              <p:spPr>
                <a:xfrm>
                  <a:off x="11192293" y="2112627"/>
                  <a:ext cx="327431" cy="220067"/>
                </a:xfrm>
                <a:custGeom>
                  <a:gdLst>
                    <a:gd name="connsiteX0" fmla="*/ 327408 w 327431"/>
                    <a:gd name="connsiteY0" fmla="*/ 220014 h 220067"/>
                    <a:gd name="connsiteX1" fmla="*/ 71614 w 327431"/>
                    <a:gd name="connsiteY1" fmla="*/ 40958 h 220067"/>
                    <a:gd name="connsiteX2" fmla="*/ 560 w 327431"/>
                    <a:gd name="connsiteY2" fmla="*/ 1168 h 220067"/>
                    <a:gd name="connsiteX3" fmla="*/ 64224 w 327431"/>
                    <a:gd name="connsiteY3" fmla="*/ 51759 h 220067"/>
                    <a:gd name="connsiteX4" fmla="*/ 327408 w 327431"/>
                    <a:gd name="connsiteY4" fmla="*/ 220014 h 220067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7431" h="220067">
                      <a:moveTo>
                        <a:pt x="327408" y="220014"/>
                      </a:moveTo>
                      <a:cubicBezTo>
                        <a:pt x="329682" y="217172"/>
                        <a:pt x="161995" y="101212"/>
                        <a:pt x="71614" y="40958"/>
                      </a:cubicBezTo>
                      <a:cubicBezTo>
                        <a:pt x="6245" y="-2811"/>
                        <a:pt x="2834" y="-1674"/>
                        <a:pt x="560" y="1168"/>
                      </a:cubicBezTo>
                      <a:cubicBezTo>
                        <a:pt x="-1713" y="4010"/>
                        <a:pt x="-8" y="8558"/>
                        <a:pt x="64224" y="51759"/>
                      </a:cubicBezTo>
                      <a:cubicBezTo>
                        <a:pt x="154605" y="112012"/>
                        <a:pt x="325134" y="222856"/>
                        <a:pt x="327408" y="220014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200" name="任意多边形: 形状 199"/>
                <p:cNvSpPr/>
                <p:nvPr/>
              </p:nvSpPr>
              <p:spPr>
                <a:xfrm>
                  <a:off x="11191124" y="2185949"/>
                  <a:ext cx="324052" cy="217800"/>
                </a:xfrm>
                <a:custGeom>
                  <a:gdLst>
                    <a:gd name="connsiteX0" fmla="*/ 324029 w 324052"/>
                    <a:gd name="connsiteY0" fmla="*/ 217746 h 217800"/>
                    <a:gd name="connsiteX1" fmla="*/ 71077 w 324052"/>
                    <a:gd name="connsiteY1" fmla="*/ 40396 h 217800"/>
                    <a:gd name="connsiteX2" fmla="*/ 592 w 324052"/>
                    <a:gd name="connsiteY2" fmla="*/ 1174 h 217800"/>
                    <a:gd name="connsiteX3" fmla="*/ 63688 w 324052"/>
                    <a:gd name="connsiteY3" fmla="*/ 51196 h 217800"/>
                    <a:gd name="connsiteX4" fmla="*/ 324029 w 324052"/>
                    <a:gd name="connsiteY4" fmla="*/ 217746 h 21780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4052" h="217800">
                      <a:moveTo>
                        <a:pt x="324029" y="217746"/>
                      </a:moveTo>
                      <a:cubicBezTo>
                        <a:pt x="326303" y="214904"/>
                        <a:pt x="160322" y="100081"/>
                        <a:pt x="71077" y="40396"/>
                      </a:cubicBezTo>
                      <a:cubicBezTo>
                        <a:pt x="6276" y="-2805"/>
                        <a:pt x="2866" y="-1668"/>
                        <a:pt x="592" y="1174"/>
                      </a:cubicBezTo>
                      <a:cubicBezTo>
                        <a:pt x="-1681" y="4016"/>
                        <a:pt x="-545" y="8564"/>
                        <a:pt x="63688" y="51196"/>
                      </a:cubicBezTo>
                      <a:cubicBezTo>
                        <a:pt x="152932" y="110881"/>
                        <a:pt x="322324" y="220589"/>
                        <a:pt x="324029" y="217746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201" name="任意多边形: 形状 200"/>
                <p:cNvSpPr/>
                <p:nvPr/>
              </p:nvSpPr>
              <p:spPr>
                <a:xfrm>
                  <a:off x="11190019" y="2258976"/>
                  <a:ext cx="325157" cy="218669"/>
                </a:xfrm>
                <a:custGeom>
                  <a:gdLst>
                    <a:gd name="connsiteX0" fmla="*/ 325134 w 325157"/>
                    <a:gd name="connsiteY0" fmla="*/ 218615 h 218669"/>
                    <a:gd name="connsiteX1" fmla="*/ 71046 w 325157"/>
                    <a:gd name="connsiteY1" fmla="*/ 40696 h 218669"/>
                    <a:gd name="connsiteX2" fmla="*/ 560 w 325157"/>
                    <a:gd name="connsiteY2" fmla="*/ 1475 h 218669"/>
                    <a:gd name="connsiteX3" fmla="*/ 64224 w 325157"/>
                    <a:gd name="connsiteY3" fmla="*/ 52065 h 218669"/>
                    <a:gd name="connsiteX4" fmla="*/ 325134 w 325157"/>
                    <a:gd name="connsiteY4" fmla="*/ 218615 h 21866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5157" h="218669">
                      <a:moveTo>
                        <a:pt x="325134" y="218615"/>
                      </a:moveTo>
                      <a:cubicBezTo>
                        <a:pt x="327408" y="215773"/>
                        <a:pt x="160858" y="100382"/>
                        <a:pt x="71046" y="40696"/>
                      </a:cubicBezTo>
                      <a:cubicBezTo>
                        <a:pt x="5676" y="-3073"/>
                        <a:pt x="2266" y="-1936"/>
                        <a:pt x="560" y="1475"/>
                      </a:cubicBezTo>
                      <a:cubicBezTo>
                        <a:pt x="-1713" y="4317"/>
                        <a:pt x="-8" y="8864"/>
                        <a:pt x="64224" y="52065"/>
                      </a:cubicBezTo>
                      <a:cubicBezTo>
                        <a:pt x="153469" y="111750"/>
                        <a:pt x="323430" y="221457"/>
                        <a:pt x="325134" y="218615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202" name="任意多边形: 形状 201"/>
                <p:cNvSpPr/>
                <p:nvPr/>
              </p:nvSpPr>
              <p:spPr>
                <a:xfrm>
                  <a:off x="11188282" y="2332035"/>
                  <a:ext cx="324052" cy="217800"/>
                </a:xfrm>
                <a:custGeom>
                  <a:gdLst>
                    <a:gd name="connsiteX0" fmla="*/ 324029 w 324052"/>
                    <a:gd name="connsiteY0" fmla="*/ 217747 h 217800"/>
                    <a:gd name="connsiteX1" fmla="*/ 71077 w 324052"/>
                    <a:gd name="connsiteY1" fmla="*/ 40396 h 217800"/>
                    <a:gd name="connsiteX2" fmla="*/ 592 w 324052"/>
                    <a:gd name="connsiteY2" fmla="*/ 1174 h 217800"/>
                    <a:gd name="connsiteX3" fmla="*/ 63688 w 324052"/>
                    <a:gd name="connsiteY3" fmla="*/ 51196 h 217800"/>
                    <a:gd name="connsiteX4" fmla="*/ 324029 w 324052"/>
                    <a:gd name="connsiteY4" fmla="*/ 217747 h 21780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4052" h="217800">
                      <a:moveTo>
                        <a:pt x="324029" y="217747"/>
                      </a:moveTo>
                      <a:cubicBezTo>
                        <a:pt x="326303" y="214904"/>
                        <a:pt x="160322" y="100650"/>
                        <a:pt x="71077" y="40396"/>
                      </a:cubicBezTo>
                      <a:cubicBezTo>
                        <a:pt x="6276" y="-2805"/>
                        <a:pt x="2866" y="-1668"/>
                        <a:pt x="592" y="1174"/>
                      </a:cubicBezTo>
                      <a:cubicBezTo>
                        <a:pt x="-1681" y="4016"/>
                        <a:pt x="-545" y="8564"/>
                        <a:pt x="63688" y="51196"/>
                      </a:cubicBezTo>
                      <a:cubicBezTo>
                        <a:pt x="152932" y="110882"/>
                        <a:pt x="321755" y="220589"/>
                        <a:pt x="324029" y="217747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203" name="任意多边形: 形状 202"/>
                <p:cNvSpPr/>
                <p:nvPr/>
              </p:nvSpPr>
              <p:spPr>
                <a:xfrm>
                  <a:off x="11183768" y="2405369"/>
                  <a:ext cx="328566" cy="220636"/>
                </a:xfrm>
                <a:custGeom>
                  <a:gdLst>
                    <a:gd name="connsiteX0" fmla="*/ 328543 w 328566"/>
                    <a:gd name="connsiteY0" fmla="*/ 220583 h 220636"/>
                    <a:gd name="connsiteX1" fmla="*/ 71613 w 328566"/>
                    <a:gd name="connsiteY1" fmla="*/ 40958 h 220636"/>
                    <a:gd name="connsiteX2" fmla="*/ 559 w 328566"/>
                    <a:gd name="connsiteY2" fmla="*/ 1168 h 220636"/>
                    <a:gd name="connsiteX3" fmla="*/ 64791 w 328566"/>
                    <a:gd name="connsiteY3" fmla="*/ 51759 h 220636"/>
                    <a:gd name="connsiteX4" fmla="*/ 328543 w 328566"/>
                    <a:gd name="connsiteY4" fmla="*/ 220583 h 22063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8566" h="220634">
                      <a:moveTo>
                        <a:pt x="328543" y="220583"/>
                      </a:moveTo>
                      <a:cubicBezTo>
                        <a:pt x="330817" y="217741"/>
                        <a:pt x="162562" y="101212"/>
                        <a:pt x="71613" y="40958"/>
                      </a:cubicBezTo>
                      <a:cubicBezTo>
                        <a:pt x="5675" y="-2811"/>
                        <a:pt x="2264" y="-1674"/>
                        <a:pt x="559" y="1168"/>
                      </a:cubicBezTo>
                      <a:cubicBezTo>
                        <a:pt x="-1715" y="4010"/>
                        <a:pt x="-9" y="8558"/>
                        <a:pt x="64791" y="51759"/>
                      </a:cubicBezTo>
                      <a:cubicBezTo>
                        <a:pt x="155172" y="112012"/>
                        <a:pt x="326269" y="223425"/>
                        <a:pt x="328543" y="220583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204" name="任意多边形: 形状 203"/>
                <p:cNvSpPr/>
                <p:nvPr/>
              </p:nvSpPr>
              <p:spPr>
                <a:xfrm>
                  <a:off x="10457024" y="2454353"/>
                  <a:ext cx="167443" cy="113156"/>
                </a:xfrm>
                <a:custGeom>
                  <a:gdLst>
                    <a:gd name="connsiteX0" fmla="*/ 167398 w 167443"/>
                    <a:gd name="connsiteY0" fmla="*/ 113051 h 113156"/>
                    <a:gd name="connsiteX1" fmla="*/ 38933 w 167443"/>
                    <a:gd name="connsiteY1" fmla="*/ 19260 h 113156"/>
                    <a:gd name="connsiteX2" fmla="*/ 848 w 167443"/>
                    <a:gd name="connsiteY2" fmla="*/ 1638 h 113156"/>
                    <a:gd name="connsiteX3" fmla="*/ 31543 w 167443"/>
                    <a:gd name="connsiteY3" fmla="*/ 30060 h 113156"/>
                    <a:gd name="connsiteX4" fmla="*/ 167398 w 167443"/>
                    <a:gd name="connsiteY4" fmla="*/ 113051 h 11315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7443" h="113156">
                      <a:moveTo>
                        <a:pt x="167398" y="113051"/>
                      </a:moveTo>
                      <a:cubicBezTo>
                        <a:pt x="169672" y="110209"/>
                        <a:pt x="84976" y="49955"/>
                        <a:pt x="38933" y="19260"/>
                      </a:cubicBezTo>
                      <a:cubicBezTo>
                        <a:pt x="5395" y="-2909"/>
                        <a:pt x="3121" y="-1204"/>
                        <a:pt x="848" y="1638"/>
                      </a:cubicBezTo>
                      <a:cubicBezTo>
                        <a:pt x="-1426" y="4480"/>
                        <a:pt x="-1426" y="7891"/>
                        <a:pt x="31543" y="30060"/>
                      </a:cubicBezTo>
                      <a:cubicBezTo>
                        <a:pt x="77586" y="60755"/>
                        <a:pt x="165693" y="115893"/>
                        <a:pt x="167398" y="113051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205" name="任意多边形: 形状 204"/>
                <p:cNvSpPr/>
                <p:nvPr/>
              </p:nvSpPr>
              <p:spPr>
                <a:xfrm>
                  <a:off x="10455635" y="2526594"/>
                  <a:ext cx="101218" cy="69409"/>
                </a:xfrm>
                <a:custGeom>
                  <a:gdLst>
                    <a:gd name="connsiteX0" fmla="*/ 101143 w 101218"/>
                    <a:gd name="connsiteY0" fmla="*/ 69231 h 69409"/>
                    <a:gd name="connsiteX1" fmla="*/ 25542 w 101218"/>
                    <a:gd name="connsiteY1" fmla="*/ 10682 h 69409"/>
                    <a:gd name="connsiteX2" fmla="*/ 1100 w 101218"/>
                    <a:gd name="connsiteY2" fmla="*/ 2156 h 69409"/>
                    <a:gd name="connsiteX3" fmla="*/ 18153 w 101218"/>
                    <a:gd name="connsiteY3" fmla="*/ 21483 h 69409"/>
                    <a:gd name="connsiteX4" fmla="*/ 101143 w 101218"/>
                    <a:gd name="connsiteY4" fmla="*/ 69231 h 6940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1218" h="69409">
                      <a:moveTo>
                        <a:pt x="101143" y="69231"/>
                      </a:moveTo>
                      <a:cubicBezTo>
                        <a:pt x="103417" y="66389"/>
                        <a:pt x="53395" y="29441"/>
                        <a:pt x="25542" y="10682"/>
                      </a:cubicBezTo>
                      <a:cubicBezTo>
                        <a:pt x="5647" y="-2960"/>
                        <a:pt x="3373" y="-686"/>
                        <a:pt x="1100" y="2156"/>
                      </a:cubicBezTo>
                      <a:cubicBezTo>
                        <a:pt x="-1174" y="4998"/>
                        <a:pt x="-1743" y="8409"/>
                        <a:pt x="18153" y="21483"/>
                      </a:cubicBezTo>
                      <a:cubicBezTo>
                        <a:pt x="45437" y="40241"/>
                        <a:pt x="98870" y="72073"/>
                        <a:pt x="101143" y="69231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206" name="任意多边形: 形状 205"/>
                <p:cNvSpPr/>
                <p:nvPr/>
              </p:nvSpPr>
              <p:spPr>
                <a:xfrm>
                  <a:off x="11166716" y="2472789"/>
                  <a:ext cx="333111" cy="223700"/>
                </a:xfrm>
                <a:custGeom>
                  <a:gdLst>
                    <a:gd name="connsiteX0" fmla="*/ 333089 w 333111"/>
                    <a:gd name="connsiteY0" fmla="*/ 223648 h 223700"/>
                    <a:gd name="connsiteX1" fmla="*/ 72748 w 333111"/>
                    <a:gd name="connsiteY1" fmla="*/ 41750 h 223700"/>
                    <a:gd name="connsiteX2" fmla="*/ 557 w 333111"/>
                    <a:gd name="connsiteY2" fmla="*/ 1391 h 223700"/>
                    <a:gd name="connsiteX3" fmla="*/ 65359 w 333111"/>
                    <a:gd name="connsiteY3" fmla="*/ 52550 h 223700"/>
                    <a:gd name="connsiteX4" fmla="*/ 333089 w 333111"/>
                    <a:gd name="connsiteY4" fmla="*/ 223648 h 22370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3111" h="223700">
                      <a:moveTo>
                        <a:pt x="333089" y="223648"/>
                      </a:moveTo>
                      <a:cubicBezTo>
                        <a:pt x="335363" y="220806"/>
                        <a:pt x="164834" y="103141"/>
                        <a:pt x="72748" y="41750"/>
                      </a:cubicBezTo>
                      <a:cubicBezTo>
                        <a:pt x="6242" y="-2588"/>
                        <a:pt x="2262" y="-2019"/>
                        <a:pt x="557" y="1391"/>
                      </a:cubicBezTo>
                      <a:cubicBezTo>
                        <a:pt x="-1717" y="4234"/>
                        <a:pt x="-11" y="8781"/>
                        <a:pt x="65359" y="52550"/>
                      </a:cubicBezTo>
                      <a:cubicBezTo>
                        <a:pt x="157444" y="113941"/>
                        <a:pt x="331384" y="226490"/>
                        <a:pt x="333089" y="223648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207" name="任意多边形: 形状 206"/>
                <p:cNvSpPr/>
                <p:nvPr/>
              </p:nvSpPr>
              <p:spPr>
                <a:xfrm>
                  <a:off x="11152509" y="2530442"/>
                  <a:ext cx="338792" cy="228006"/>
                </a:xfrm>
                <a:custGeom>
                  <a:gdLst>
                    <a:gd name="connsiteX0" fmla="*/ 338771 w 338792"/>
                    <a:gd name="connsiteY0" fmla="*/ 227955 h 228006"/>
                    <a:gd name="connsiteX1" fmla="*/ 73882 w 338792"/>
                    <a:gd name="connsiteY1" fmla="*/ 42646 h 228006"/>
                    <a:gd name="connsiteX2" fmla="*/ 554 w 338792"/>
                    <a:gd name="connsiteY2" fmla="*/ 1150 h 228006"/>
                    <a:gd name="connsiteX3" fmla="*/ 66492 w 338792"/>
                    <a:gd name="connsiteY3" fmla="*/ 53446 h 228006"/>
                    <a:gd name="connsiteX4" fmla="*/ 338771 w 338792"/>
                    <a:gd name="connsiteY4" fmla="*/ 227955 h 22800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8792" h="228006">
                      <a:moveTo>
                        <a:pt x="338771" y="227955"/>
                      </a:moveTo>
                      <a:cubicBezTo>
                        <a:pt x="341045" y="225113"/>
                        <a:pt x="167104" y="105173"/>
                        <a:pt x="73882" y="42646"/>
                      </a:cubicBezTo>
                      <a:cubicBezTo>
                        <a:pt x="6239" y="-2828"/>
                        <a:pt x="2259" y="-1692"/>
                        <a:pt x="554" y="1150"/>
                      </a:cubicBezTo>
                      <a:cubicBezTo>
                        <a:pt x="-1720" y="3993"/>
                        <a:pt x="-14" y="8540"/>
                        <a:pt x="66492" y="53446"/>
                      </a:cubicBezTo>
                      <a:cubicBezTo>
                        <a:pt x="160283" y="115974"/>
                        <a:pt x="337065" y="230797"/>
                        <a:pt x="338771" y="227955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208" name="任意多边形: 形状 207"/>
                <p:cNvSpPr/>
                <p:nvPr/>
              </p:nvSpPr>
              <p:spPr>
                <a:xfrm>
                  <a:off x="10607601" y="1145694"/>
                  <a:ext cx="138519" cy="93982"/>
                </a:xfrm>
                <a:custGeom>
                  <a:gdLst>
                    <a:gd name="connsiteX0" fmla="*/ 138465 w 138519"/>
                    <a:gd name="connsiteY0" fmla="*/ 93854 h 93982"/>
                    <a:gd name="connsiteX1" fmla="*/ 32737 w 138519"/>
                    <a:gd name="connsiteY1" fmla="*/ 15411 h 93982"/>
                    <a:gd name="connsiteX2" fmla="*/ 905 w 138519"/>
                    <a:gd name="connsiteY2" fmla="*/ 1768 h 93982"/>
                    <a:gd name="connsiteX3" fmla="*/ 25916 w 138519"/>
                    <a:gd name="connsiteY3" fmla="*/ 26211 h 93982"/>
                    <a:gd name="connsiteX4" fmla="*/ 138465 w 138519"/>
                    <a:gd name="connsiteY4" fmla="*/ 93854 h 9398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8519" h="93982">
                      <a:moveTo>
                        <a:pt x="138465" y="93854"/>
                      </a:moveTo>
                      <a:cubicBezTo>
                        <a:pt x="140739" y="91012"/>
                        <a:pt x="70822" y="40990"/>
                        <a:pt x="32737" y="15411"/>
                      </a:cubicBezTo>
                      <a:cubicBezTo>
                        <a:pt x="4884" y="-2779"/>
                        <a:pt x="2610" y="-1074"/>
                        <a:pt x="905" y="1768"/>
                      </a:cubicBezTo>
                      <a:cubicBezTo>
                        <a:pt x="-1369" y="4611"/>
                        <a:pt x="-1369" y="8021"/>
                        <a:pt x="25916" y="26211"/>
                      </a:cubicBezTo>
                      <a:cubicBezTo>
                        <a:pt x="63432" y="51790"/>
                        <a:pt x="136760" y="96696"/>
                        <a:pt x="138465" y="93854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209" name="任意多边形: 形状 208"/>
                <p:cNvSpPr/>
                <p:nvPr/>
              </p:nvSpPr>
              <p:spPr>
                <a:xfrm>
                  <a:off x="10694475" y="1130336"/>
                  <a:ext cx="51739" cy="40747"/>
                </a:xfrm>
                <a:custGeom>
                  <a:gdLst>
                    <a:gd name="connsiteX0" fmla="*/ 51592 w 51739"/>
                    <a:gd name="connsiteY0" fmla="*/ 40433 h 40747"/>
                    <a:gd name="connsiteX1" fmla="*/ 15780 w 51739"/>
                    <a:gd name="connsiteY1" fmla="*/ 5190 h 40747"/>
                    <a:gd name="connsiteX2" fmla="*/ 1569 w 51739"/>
                    <a:gd name="connsiteY2" fmla="*/ 2916 h 40747"/>
                    <a:gd name="connsiteX3" fmla="*/ 7822 w 51739"/>
                    <a:gd name="connsiteY3" fmla="*/ 15990 h 40747"/>
                    <a:gd name="connsiteX4" fmla="*/ 51592 w 51739"/>
                    <a:gd name="connsiteY4" fmla="*/ 40433 h 40747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1739" h="40747">
                      <a:moveTo>
                        <a:pt x="51592" y="40433"/>
                      </a:moveTo>
                      <a:cubicBezTo>
                        <a:pt x="53865" y="37590"/>
                        <a:pt x="29423" y="15990"/>
                        <a:pt x="15780" y="5190"/>
                      </a:cubicBezTo>
                      <a:cubicBezTo>
                        <a:pt x="5548" y="-2200"/>
                        <a:pt x="3843" y="-495"/>
                        <a:pt x="1569" y="2916"/>
                      </a:cubicBezTo>
                      <a:cubicBezTo>
                        <a:pt x="-704" y="5758"/>
                        <a:pt x="-1841" y="8600"/>
                        <a:pt x="7822" y="15990"/>
                      </a:cubicBezTo>
                      <a:cubicBezTo>
                        <a:pt x="21464" y="26222"/>
                        <a:pt x="49318" y="43275"/>
                        <a:pt x="51592" y="40433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210" name="任意多边形: 形状 209"/>
                <p:cNvSpPr/>
                <p:nvPr/>
              </p:nvSpPr>
              <p:spPr>
                <a:xfrm>
                  <a:off x="10541263" y="1175512"/>
                  <a:ext cx="204839" cy="138018"/>
                </a:xfrm>
                <a:custGeom>
                  <a:gdLst>
                    <a:gd name="connsiteX0" fmla="*/ 204803 w 204839"/>
                    <a:gd name="connsiteY0" fmla="*/ 137932 h 138018"/>
                    <a:gd name="connsiteX1" fmla="*/ 46211 w 204839"/>
                    <a:gd name="connsiteY1" fmla="*/ 24246 h 138018"/>
                    <a:gd name="connsiteX2" fmla="*/ 736 w 204839"/>
                    <a:gd name="connsiteY2" fmla="*/ 1509 h 138018"/>
                    <a:gd name="connsiteX3" fmla="*/ 39389 w 204839"/>
                    <a:gd name="connsiteY3" fmla="*/ 35046 h 138018"/>
                    <a:gd name="connsiteX4" fmla="*/ 204803 w 204839"/>
                    <a:gd name="connsiteY4" fmla="*/ 137932 h 138018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4839" h="138018">
                      <a:moveTo>
                        <a:pt x="204803" y="137932"/>
                      </a:moveTo>
                      <a:cubicBezTo>
                        <a:pt x="207076" y="135090"/>
                        <a:pt x="103054" y="61762"/>
                        <a:pt x="46211" y="24246"/>
                      </a:cubicBezTo>
                      <a:cubicBezTo>
                        <a:pt x="5283" y="-3039"/>
                        <a:pt x="2441" y="-1334"/>
                        <a:pt x="736" y="1509"/>
                      </a:cubicBezTo>
                      <a:cubicBezTo>
                        <a:pt x="-1537" y="4351"/>
                        <a:pt x="-969" y="8330"/>
                        <a:pt x="39389" y="35046"/>
                      </a:cubicBezTo>
                      <a:cubicBezTo>
                        <a:pt x="95664" y="72563"/>
                        <a:pt x="203098" y="140774"/>
                        <a:pt x="204803" y="137932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211" name="任意多边形: 形状 210"/>
                <p:cNvSpPr/>
                <p:nvPr/>
              </p:nvSpPr>
              <p:spPr>
                <a:xfrm>
                  <a:off x="10496957" y="1219931"/>
                  <a:ext cx="233792" cy="157252"/>
                </a:xfrm>
                <a:custGeom>
                  <a:gdLst>
                    <a:gd name="connsiteX0" fmla="*/ 233761 w 233792"/>
                    <a:gd name="connsiteY0" fmla="*/ 157178 h 157252"/>
                    <a:gd name="connsiteX1" fmla="*/ 52431 w 233792"/>
                    <a:gd name="connsiteY1" fmla="*/ 28144 h 157252"/>
                    <a:gd name="connsiteX2" fmla="*/ 704 w 233792"/>
                    <a:gd name="connsiteY2" fmla="*/ 1428 h 157252"/>
                    <a:gd name="connsiteX3" fmla="*/ 45042 w 233792"/>
                    <a:gd name="connsiteY3" fmla="*/ 38944 h 157252"/>
                    <a:gd name="connsiteX4" fmla="*/ 233761 w 233792"/>
                    <a:gd name="connsiteY4" fmla="*/ 157178 h 15725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3791" h="157252">
                      <a:moveTo>
                        <a:pt x="233761" y="157178"/>
                      </a:moveTo>
                      <a:cubicBezTo>
                        <a:pt x="236035" y="154336"/>
                        <a:pt x="116664" y="71345"/>
                        <a:pt x="52431" y="28144"/>
                      </a:cubicBezTo>
                      <a:cubicBezTo>
                        <a:pt x="5820" y="-3120"/>
                        <a:pt x="2978" y="-1415"/>
                        <a:pt x="704" y="1428"/>
                      </a:cubicBezTo>
                      <a:cubicBezTo>
                        <a:pt x="-1570" y="4270"/>
                        <a:pt x="-1001" y="8249"/>
                        <a:pt x="45042" y="38944"/>
                      </a:cubicBezTo>
                      <a:cubicBezTo>
                        <a:pt x="109274" y="81576"/>
                        <a:pt x="231487" y="160020"/>
                        <a:pt x="233761" y="157178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212" name="任意多边形: 形状 211"/>
                <p:cNvSpPr/>
                <p:nvPr/>
              </p:nvSpPr>
              <p:spPr>
                <a:xfrm>
                  <a:off x="10471369" y="1273676"/>
                  <a:ext cx="224708" cy="155804"/>
                </a:xfrm>
                <a:custGeom>
                  <a:gdLst>
                    <a:gd name="connsiteX0" fmla="*/ 224675 w 224708"/>
                    <a:gd name="connsiteY0" fmla="*/ 155728 h 155804"/>
                    <a:gd name="connsiteX1" fmla="*/ 50736 w 224708"/>
                    <a:gd name="connsiteY1" fmla="*/ 27831 h 155804"/>
                    <a:gd name="connsiteX2" fmla="*/ 713 w 224708"/>
                    <a:gd name="connsiteY2" fmla="*/ 1684 h 155804"/>
                    <a:gd name="connsiteX3" fmla="*/ 43346 w 224708"/>
                    <a:gd name="connsiteY3" fmla="*/ 38632 h 155804"/>
                    <a:gd name="connsiteX4" fmla="*/ 224675 w 224708"/>
                    <a:gd name="connsiteY4" fmla="*/ 155728 h 155804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4708" h="155804">
                      <a:moveTo>
                        <a:pt x="224675" y="155728"/>
                      </a:moveTo>
                      <a:cubicBezTo>
                        <a:pt x="226949" y="152886"/>
                        <a:pt x="112695" y="70464"/>
                        <a:pt x="50736" y="27831"/>
                      </a:cubicBezTo>
                      <a:cubicBezTo>
                        <a:pt x="5829" y="-2864"/>
                        <a:pt x="2987" y="-1727"/>
                        <a:pt x="713" y="1684"/>
                      </a:cubicBezTo>
                      <a:cubicBezTo>
                        <a:pt x="-1561" y="4526"/>
                        <a:pt x="-992" y="8505"/>
                        <a:pt x="43346" y="38632"/>
                      </a:cubicBezTo>
                      <a:cubicBezTo>
                        <a:pt x="104736" y="81264"/>
                        <a:pt x="222401" y="158571"/>
                        <a:pt x="224675" y="155728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213" name="任意多边形: 形状 212"/>
                <p:cNvSpPr/>
                <p:nvPr/>
              </p:nvSpPr>
              <p:spPr>
                <a:xfrm>
                  <a:off x="10466152" y="1346752"/>
                  <a:ext cx="185025" cy="125380"/>
                </a:xfrm>
                <a:custGeom>
                  <a:gdLst>
                    <a:gd name="connsiteX0" fmla="*/ 184986 w 185025"/>
                    <a:gd name="connsiteY0" fmla="*/ 125285 h 125380"/>
                    <a:gd name="connsiteX1" fmla="*/ 42310 w 185025"/>
                    <a:gd name="connsiteY1" fmla="*/ 21830 h 125380"/>
                    <a:gd name="connsiteX2" fmla="*/ 814 w 185025"/>
                    <a:gd name="connsiteY2" fmla="*/ 1935 h 125380"/>
                    <a:gd name="connsiteX3" fmla="*/ 35489 w 185025"/>
                    <a:gd name="connsiteY3" fmla="*/ 32631 h 125380"/>
                    <a:gd name="connsiteX4" fmla="*/ 184986 w 185025"/>
                    <a:gd name="connsiteY4" fmla="*/ 125285 h 12538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5025" h="125380">
                      <a:moveTo>
                        <a:pt x="184986" y="125285"/>
                      </a:moveTo>
                      <a:cubicBezTo>
                        <a:pt x="187259" y="122443"/>
                        <a:pt x="92900" y="55936"/>
                        <a:pt x="42310" y="21830"/>
                      </a:cubicBezTo>
                      <a:cubicBezTo>
                        <a:pt x="5361" y="-3181"/>
                        <a:pt x="2519" y="-1475"/>
                        <a:pt x="814" y="1935"/>
                      </a:cubicBezTo>
                      <a:cubicBezTo>
                        <a:pt x="-1459" y="4777"/>
                        <a:pt x="-1459" y="8188"/>
                        <a:pt x="35489" y="32631"/>
                      </a:cubicBezTo>
                      <a:cubicBezTo>
                        <a:pt x="86078" y="66736"/>
                        <a:pt x="183281" y="128127"/>
                        <a:pt x="184986" y="125285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214" name="任意多边形: 形状 213"/>
                <p:cNvSpPr/>
                <p:nvPr/>
              </p:nvSpPr>
              <p:spPr>
                <a:xfrm>
                  <a:off x="10464330" y="1419634"/>
                  <a:ext cx="130022" cy="87782"/>
                </a:xfrm>
                <a:custGeom>
                  <a:gdLst>
                    <a:gd name="connsiteX0" fmla="*/ 129965 w 130022"/>
                    <a:gd name="connsiteY0" fmla="*/ 87645 h 87782"/>
                    <a:gd name="connsiteX1" fmla="*/ 31058 w 130022"/>
                    <a:gd name="connsiteY1" fmla="*/ 14318 h 87782"/>
                    <a:gd name="connsiteX2" fmla="*/ 932 w 130022"/>
                    <a:gd name="connsiteY2" fmla="*/ 1812 h 87782"/>
                    <a:gd name="connsiteX3" fmla="*/ 23669 w 130022"/>
                    <a:gd name="connsiteY3" fmla="*/ 25118 h 87782"/>
                    <a:gd name="connsiteX4" fmla="*/ 129965 w 130022"/>
                    <a:gd name="connsiteY4" fmla="*/ 87645 h 8778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0022" h="87782">
                      <a:moveTo>
                        <a:pt x="129965" y="87645"/>
                      </a:moveTo>
                      <a:cubicBezTo>
                        <a:pt x="132239" y="84803"/>
                        <a:pt x="66869" y="37623"/>
                        <a:pt x="31058" y="14318"/>
                      </a:cubicBezTo>
                      <a:cubicBezTo>
                        <a:pt x="5479" y="-2735"/>
                        <a:pt x="2636" y="-1030"/>
                        <a:pt x="932" y="1812"/>
                      </a:cubicBezTo>
                      <a:cubicBezTo>
                        <a:pt x="-1342" y="4654"/>
                        <a:pt x="-1342" y="8065"/>
                        <a:pt x="23669" y="25118"/>
                      </a:cubicBezTo>
                      <a:cubicBezTo>
                        <a:pt x="60049" y="48424"/>
                        <a:pt x="128260" y="90488"/>
                        <a:pt x="129965" y="87645"/>
                      </a:cubicBezTo>
                      <a:close/>
                    </a:path>
                  </a:pathLst>
                </a:custGeom>
                <a:grpFill/>
                <a:ln w="5679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endParaRPr>
                </a:p>
              </p:txBody>
            </p:sp>
          </p:grpSp>
        </p:grpSp>
        <p:sp>
          <p:nvSpPr>
            <p:cNvPr id="221" name="标题 1"/>
            <p:cNvSpPr txBox="1"/>
            <p:nvPr/>
          </p:nvSpPr>
          <p:spPr>
            <a:xfrm>
              <a:off x="8519756" y="3474191"/>
              <a:ext cx="2465492" cy="46166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defPPr>
                <a:defRPr lang="zh-CN"/>
              </a:defPPr>
              <a:lvl1pPr marL="0"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altLang="zh-CN" sz="1400" spc="100">
                  <a:solidFill>
                    <a:schemeClr val="bg1">
                      <a:lumMod val="50000"/>
                    </a:schemeClr>
                  </a:solidFill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rPr>
                <a:t>Student Union Training</a:t>
              </a:r>
              <a:endParaRPr lang="zh-CN" altLang="en-US" sz="1400" spc="100">
                <a:solidFill>
                  <a:schemeClr val="bg1">
                    <a:lumMod val="50000"/>
                  </a:schemeClr>
                </a:solidFill>
                <a:latin typeface="思源黑体" panose="020b0500000000000000" pitchFamily="34" charset="-122"/>
                <a:ea typeface="思源黑体 Medium" panose="020b0600000000000000" pitchFamily="34" charset="-122"/>
                <a:cs typeface="阿里巴巴普惠体" panose="00020600040101010101" pitchFamily="18" charset="-122"/>
                <a:sym typeface="思源黑体" panose="020b0500000000000000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60945" y="393265"/>
            <a:ext cx="455286" cy="610413"/>
            <a:chOff x="5243471" y="864880"/>
            <a:chExt cx="1399649" cy="1876544"/>
          </a:xfrm>
          <a:effectLst>
            <a:outerShdw blurRad="596900" dist="330200" dir="5400000" algn="t" rotWithShape="0">
              <a:schemeClr val="accent1">
                <a:alpha val="44000"/>
              </a:schemeClr>
            </a:outerShdw>
          </a:effectLst>
        </p:grpSpPr>
        <p:sp>
          <p:nvSpPr>
            <p:cNvPr id="8" name="任意多边形: 形状 7"/>
            <p:cNvSpPr/>
            <p:nvPr/>
          </p:nvSpPr>
          <p:spPr>
            <a:xfrm>
              <a:off x="5243471" y="864880"/>
              <a:ext cx="1399649" cy="1873369"/>
            </a:xfrm>
            <a:custGeom>
              <a:gdLst>
                <a:gd name="connsiteX0" fmla="*/ 0 w 1399649"/>
                <a:gd name="connsiteY0" fmla="*/ 1659328 h 1873369"/>
                <a:gd name="connsiteX1" fmla="*/ 0 w 1399649"/>
                <a:gd name="connsiteY1" fmla="*/ 1659328 h 1873369"/>
                <a:gd name="connsiteX2" fmla="*/ 377269 w 1399649"/>
                <a:gd name="connsiteY2" fmla="*/ 1513974 h 1873369"/>
                <a:gd name="connsiteX3" fmla="*/ 601017 w 1399649"/>
                <a:gd name="connsiteY3" fmla="*/ 1545004 h 1873369"/>
                <a:gd name="connsiteX4" fmla="*/ 1002783 w 1399649"/>
                <a:gd name="connsiteY4" fmla="*/ 1236330 h 1873369"/>
                <a:gd name="connsiteX5" fmla="*/ 638580 w 1399649"/>
                <a:gd name="connsiteY5" fmla="*/ 971752 h 1873369"/>
                <a:gd name="connsiteX6" fmla="*/ 375635 w 1399649"/>
                <a:gd name="connsiteY6" fmla="*/ 1037080 h 1873369"/>
                <a:gd name="connsiteX7" fmla="*/ 375635 w 1399649"/>
                <a:gd name="connsiteY7" fmla="*/ 1037080 h 1873369"/>
                <a:gd name="connsiteX8" fmla="*/ 445863 w 1399649"/>
                <a:gd name="connsiteY8" fmla="*/ 645113 h 1873369"/>
                <a:gd name="connsiteX9" fmla="*/ 806800 w 1399649"/>
                <a:gd name="connsiteY9" fmla="*/ 339705 h 1873369"/>
                <a:gd name="connsiteX10" fmla="*/ 432797 w 1399649"/>
                <a:gd name="connsiteY10" fmla="*/ 339705 h 1873369"/>
                <a:gd name="connsiteX11" fmla="*/ 93092 w 1399649"/>
                <a:gd name="connsiteY11" fmla="*/ 0 h 1873369"/>
                <a:gd name="connsiteX12" fmla="*/ 93092 w 1399649"/>
                <a:gd name="connsiteY12" fmla="*/ 0 h 1873369"/>
                <a:gd name="connsiteX13" fmla="*/ 1296759 w 1399649"/>
                <a:gd name="connsiteY13" fmla="*/ 0 h 1873369"/>
                <a:gd name="connsiteX14" fmla="*/ 1296759 w 1399649"/>
                <a:gd name="connsiteY14" fmla="*/ 0 h 1873369"/>
                <a:gd name="connsiteX15" fmla="*/ 1050146 w 1399649"/>
                <a:gd name="connsiteY15" fmla="*/ 543855 h 1873369"/>
                <a:gd name="connsiteX16" fmla="*/ 857428 w 1399649"/>
                <a:gd name="connsiteY16" fmla="*/ 712074 h 1873369"/>
                <a:gd name="connsiteX17" fmla="*/ 1006049 w 1399649"/>
                <a:gd name="connsiteY17" fmla="*/ 739838 h 1873369"/>
                <a:gd name="connsiteX18" fmla="*/ 1399650 w 1399649"/>
                <a:gd name="connsiteY18" fmla="*/ 1249396 h 1873369"/>
                <a:gd name="connsiteX19" fmla="*/ 635314 w 1399649"/>
                <a:gd name="connsiteY19" fmla="*/ 1873277 h 1873369"/>
                <a:gd name="connsiteX20" fmla="*/ 0 w 1399649"/>
                <a:gd name="connsiteY20" fmla="*/ 1659328 h 187336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99649" h="1873368">
                  <a:moveTo>
                    <a:pt x="0" y="1659328"/>
                  </a:moveTo>
                  <a:lnTo>
                    <a:pt x="0" y="1659328"/>
                  </a:lnTo>
                  <a:cubicBezTo>
                    <a:pt x="78394" y="1531939"/>
                    <a:pt x="233547" y="1471510"/>
                    <a:pt x="377269" y="1513974"/>
                  </a:cubicBezTo>
                  <a:cubicBezTo>
                    <a:pt x="450762" y="1535205"/>
                    <a:pt x="527523" y="1545004"/>
                    <a:pt x="601017" y="1545004"/>
                  </a:cubicBezTo>
                  <a:cubicBezTo>
                    <a:pt x="841096" y="1545004"/>
                    <a:pt x="1002783" y="1425781"/>
                    <a:pt x="1002783" y="1236330"/>
                  </a:cubicBezTo>
                  <a:cubicBezTo>
                    <a:pt x="1002783" y="1090976"/>
                    <a:pt x="868861" y="971752"/>
                    <a:pt x="638580" y="971752"/>
                  </a:cubicBezTo>
                  <a:cubicBezTo>
                    <a:pt x="543855" y="971752"/>
                    <a:pt x="467094" y="986451"/>
                    <a:pt x="375635" y="1037080"/>
                  </a:cubicBezTo>
                  <a:lnTo>
                    <a:pt x="375635" y="1037080"/>
                  </a:lnTo>
                  <a:cubicBezTo>
                    <a:pt x="300509" y="906424"/>
                    <a:pt x="329906" y="741471"/>
                    <a:pt x="445863" y="645113"/>
                  </a:cubicBezTo>
                  <a:lnTo>
                    <a:pt x="806800" y="339705"/>
                  </a:lnTo>
                  <a:lnTo>
                    <a:pt x="432797" y="339705"/>
                  </a:lnTo>
                  <a:cubicBezTo>
                    <a:pt x="244980" y="339705"/>
                    <a:pt x="93092" y="187818"/>
                    <a:pt x="93092" y="0"/>
                  </a:cubicBezTo>
                  <a:lnTo>
                    <a:pt x="93092" y="0"/>
                  </a:lnTo>
                  <a:lnTo>
                    <a:pt x="1296759" y="0"/>
                  </a:lnTo>
                  <a:lnTo>
                    <a:pt x="1296759" y="0"/>
                  </a:lnTo>
                  <a:cubicBezTo>
                    <a:pt x="1296759" y="209049"/>
                    <a:pt x="1206933" y="406666"/>
                    <a:pt x="1050146" y="543855"/>
                  </a:cubicBezTo>
                  <a:lnTo>
                    <a:pt x="857428" y="712074"/>
                  </a:lnTo>
                  <a:cubicBezTo>
                    <a:pt x="908057" y="715340"/>
                    <a:pt x="957053" y="726773"/>
                    <a:pt x="1006049" y="739838"/>
                  </a:cubicBezTo>
                  <a:cubicBezTo>
                    <a:pt x="1234697" y="805166"/>
                    <a:pt x="1399650" y="988084"/>
                    <a:pt x="1399650" y="1249396"/>
                  </a:cubicBezTo>
                  <a:cubicBezTo>
                    <a:pt x="1399650" y="1669127"/>
                    <a:pt x="1051779" y="1873277"/>
                    <a:pt x="635314" y="1873277"/>
                  </a:cubicBezTo>
                  <a:cubicBezTo>
                    <a:pt x="367469" y="1876543"/>
                    <a:pt x="145355" y="1793250"/>
                    <a:pt x="0" y="1659328"/>
                  </a:cubicBezTo>
                  <a:close/>
                </a:path>
              </a:pathLst>
            </a:custGeom>
            <a:gradFill flip="none" rotWithShape="1">
              <a:gsLst>
                <a:gs pos="98000">
                  <a:schemeClr val="accent1"/>
                </a:gs>
                <a:gs pos="0">
                  <a:schemeClr val="accent1">
                    <a:lumMod val="75000"/>
                    <a:lumOff val="25000"/>
                  </a:schemeClr>
                </a:gs>
              </a:gsLst>
              <a:lin ang="5400000" scaled="1"/>
            </a:gradFill>
            <a:ln w="163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9" name="任意多边形: 形状 8"/>
            <p:cNvSpPr/>
            <p:nvPr/>
          </p:nvSpPr>
          <p:spPr>
            <a:xfrm>
              <a:off x="5338196" y="864880"/>
              <a:ext cx="780894" cy="339704"/>
            </a:xfrm>
            <a:custGeom>
              <a:gdLst>
                <a:gd name="connsiteX0" fmla="*/ 0 w 780894"/>
                <a:gd name="connsiteY0" fmla="*/ 0 h 339704"/>
                <a:gd name="connsiteX1" fmla="*/ 339705 w 780894"/>
                <a:gd name="connsiteY1" fmla="*/ 339705 h 339704"/>
                <a:gd name="connsiteX2" fmla="*/ 713707 w 780894"/>
                <a:gd name="connsiteY2" fmla="*/ 339705 h 339704"/>
                <a:gd name="connsiteX3" fmla="*/ 713707 w 780894"/>
                <a:gd name="connsiteY3" fmla="*/ 339705 h 339704"/>
                <a:gd name="connsiteX4" fmla="*/ 586318 w 780894"/>
                <a:gd name="connsiteY4" fmla="*/ 0 h 339704"/>
                <a:gd name="connsiteX5" fmla="*/ 0 w 780894"/>
                <a:gd name="connsiteY5" fmla="*/ 0 h 339704"/>
                <a:gd name="connsiteX6" fmla="*/ 0 w 780894"/>
                <a:gd name="connsiteY6" fmla="*/ 0 h 33970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80894" h="339704">
                  <a:moveTo>
                    <a:pt x="0" y="0"/>
                  </a:moveTo>
                  <a:cubicBezTo>
                    <a:pt x="0" y="187818"/>
                    <a:pt x="151887" y="339705"/>
                    <a:pt x="339705" y="339705"/>
                  </a:cubicBezTo>
                  <a:lnTo>
                    <a:pt x="713707" y="339705"/>
                  </a:lnTo>
                  <a:lnTo>
                    <a:pt x="713707" y="339705"/>
                  </a:lnTo>
                  <a:cubicBezTo>
                    <a:pt x="849262" y="222115"/>
                    <a:pt x="765969" y="0"/>
                    <a:pt x="586318" y="0"/>
                  </a:cubicBez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chemeClr val="accent1">
                    <a:lumMod val="75000"/>
                  </a:schemeClr>
                </a:gs>
                <a:gs pos="0">
                  <a:schemeClr val="accent1">
                    <a:lumMod val="90000"/>
                    <a:lumOff val="10000"/>
                  </a:schemeClr>
                </a:gs>
              </a:gsLst>
              <a:lin ang="0" scaled="1"/>
            </a:gradFill>
            <a:ln w="163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10" name="任意多边形: 形状 9"/>
            <p:cNvSpPr/>
            <p:nvPr/>
          </p:nvSpPr>
          <p:spPr>
            <a:xfrm>
              <a:off x="5243471" y="1819493"/>
              <a:ext cx="1399649" cy="921931"/>
            </a:xfrm>
            <a:custGeom>
              <a:gdLst>
                <a:gd name="connsiteX0" fmla="*/ 1399650 w 1399649"/>
                <a:gd name="connsiteY0" fmla="*/ 296417 h 921931"/>
                <a:gd name="connsiteX1" fmla="*/ 638580 w 1399649"/>
                <a:gd name="connsiteY1" fmla="*/ 17140 h 921931"/>
                <a:gd name="connsiteX2" fmla="*/ 1002783 w 1399649"/>
                <a:gd name="connsiteY2" fmla="*/ 281718 h 921931"/>
                <a:gd name="connsiteX3" fmla="*/ 601017 w 1399649"/>
                <a:gd name="connsiteY3" fmla="*/ 590392 h 921931"/>
                <a:gd name="connsiteX4" fmla="*/ 377269 w 1399649"/>
                <a:gd name="connsiteY4" fmla="*/ 559361 h 921931"/>
                <a:gd name="connsiteX5" fmla="*/ 0 w 1399649"/>
                <a:gd name="connsiteY5" fmla="*/ 704716 h 921931"/>
                <a:gd name="connsiteX6" fmla="*/ 635314 w 1399649"/>
                <a:gd name="connsiteY6" fmla="*/ 921931 h 921931"/>
                <a:gd name="connsiteX7" fmla="*/ 1399650 w 1399649"/>
                <a:gd name="connsiteY7" fmla="*/ 296417 h 921931"/>
                <a:gd name="connsiteX8" fmla="*/ 1399650 w 1399649"/>
                <a:gd name="connsiteY8" fmla="*/ 296417 h 92193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99649" h="921931">
                  <a:moveTo>
                    <a:pt x="1399650" y="296417"/>
                  </a:moveTo>
                  <a:cubicBezTo>
                    <a:pt x="1128539" y="-103717"/>
                    <a:pt x="638580" y="17140"/>
                    <a:pt x="638580" y="17140"/>
                  </a:cubicBezTo>
                  <a:cubicBezTo>
                    <a:pt x="868861" y="17140"/>
                    <a:pt x="1002783" y="136363"/>
                    <a:pt x="1002783" y="281718"/>
                  </a:cubicBezTo>
                  <a:cubicBezTo>
                    <a:pt x="1002783" y="469535"/>
                    <a:pt x="841096" y="590392"/>
                    <a:pt x="601017" y="590392"/>
                  </a:cubicBezTo>
                  <a:cubicBezTo>
                    <a:pt x="527523" y="590392"/>
                    <a:pt x="450762" y="580593"/>
                    <a:pt x="377269" y="559361"/>
                  </a:cubicBezTo>
                  <a:cubicBezTo>
                    <a:pt x="233547" y="516898"/>
                    <a:pt x="78394" y="577327"/>
                    <a:pt x="0" y="704716"/>
                  </a:cubicBezTo>
                  <a:cubicBezTo>
                    <a:pt x="145355" y="838638"/>
                    <a:pt x="367469" y="921931"/>
                    <a:pt x="635314" y="921931"/>
                  </a:cubicBezTo>
                  <a:cubicBezTo>
                    <a:pt x="1051779" y="921931"/>
                    <a:pt x="1399650" y="716148"/>
                    <a:pt x="1399650" y="296417"/>
                  </a:cubicBezTo>
                  <a:cubicBezTo>
                    <a:pt x="1399650" y="296417"/>
                    <a:pt x="1399650" y="296417"/>
                    <a:pt x="1399650" y="296417"/>
                  </a:cubicBezTo>
                  <a:close/>
                </a:path>
              </a:pathLst>
            </a:custGeom>
            <a:gradFill flip="none" rotWithShape="1">
              <a:gsLst>
                <a:gs pos="98000">
                  <a:schemeClr val="accent1">
                    <a:lumMod val="75000"/>
                  </a:schemeClr>
                </a:gs>
                <a:gs pos="0">
                  <a:schemeClr val="accent1">
                    <a:lumMod val="90000"/>
                    <a:lumOff val="10000"/>
                  </a:schemeClr>
                </a:gs>
              </a:gsLst>
              <a:lin ang="0" scaled="1"/>
            </a:gradFill>
            <a:ln w="163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953263" y="488329"/>
            <a:ext cx="40513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rPr>
              <a:t>（三）服装与仪容礼仪</a:t>
            </a:r>
            <a:endParaRPr lang="zh-CN" altLang="en-US" sz="2800">
              <a:latin typeface="思源黑体" panose="020b0500000000000000" pitchFamily="34" charset="-122"/>
              <a:ea typeface="思源黑体 Medium" panose="020b06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-621241" y="6084576"/>
            <a:ext cx="12192000" cy="1290320"/>
          </a:xfrm>
          <a:prstGeom prst="rect">
            <a:avLst/>
          </a:prstGeom>
          <a:gradFill flip="none" rotWithShape="1">
            <a:gsLst>
              <a:gs pos="11000">
                <a:schemeClr val="accent1">
                  <a:alpha val="34000"/>
                  <a:lumMod val="15000"/>
                  <a:lumOff val="8500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" panose="020b0500000000000000" pitchFamily="34" charset="-122"/>
              <a:ea typeface="思源黑体 Medium" panose="020b0600000000000000" pitchFamily="34" charset="-122"/>
              <a:sym typeface="思源黑体" panose="020b0500000000000000" pitchFamily="34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832327" y="1382921"/>
            <a:ext cx="10442575" cy="4193408"/>
            <a:chOff x="874712" y="1332296"/>
            <a:chExt cx="10442575" cy="4193408"/>
          </a:xfrm>
        </p:grpSpPr>
        <p:sp>
          <p:nvSpPr>
            <p:cNvPr id="6" name="矩形 5"/>
            <p:cNvSpPr/>
            <p:nvPr/>
          </p:nvSpPr>
          <p:spPr>
            <a:xfrm>
              <a:off x="917099" y="1425006"/>
              <a:ext cx="10357803" cy="409194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8" name="缺角矩形 7"/>
            <p:cNvSpPr/>
            <p:nvPr/>
          </p:nvSpPr>
          <p:spPr>
            <a:xfrm>
              <a:off x="874712" y="1332296"/>
              <a:ext cx="10442575" cy="4193408"/>
            </a:xfrm>
            <a:prstGeom prst="plaque">
              <a:avLst>
                <a:gd name="adj" fmla="val 3584"/>
              </a:avLst>
            </a:prstGeom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2700000" scaled="1"/>
            </a:gradFill>
            <a:ln>
              <a:noFill/>
            </a:ln>
            <a:effectLst>
              <a:reflection blurRad="63500" stA="42000" endPos="21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917164" y="1466873"/>
            <a:ext cx="4087450" cy="4159172"/>
            <a:chOff x="917164" y="1466873"/>
            <a:chExt cx="4087450" cy="4159172"/>
          </a:xfrm>
        </p:grpSpPr>
        <p:grpSp>
          <p:nvGrpSpPr>
            <p:cNvPr id="12" name="组合 11"/>
            <p:cNvGrpSpPr/>
            <p:nvPr/>
          </p:nvGrpSpPr>
          <p:grpSpPr>
            <a:xfrm>
              <a:off x="1241798" y="2302882"/>
              <a:ext cx="3403211" cy="3323163"/>
              <a:chOff x="4531360" y="1692539"/>
              <a:chExt cx="3129280" cy="4398381"/>
            </a:xfrm>
            <a:effectLst>
              <a:reflection stA="52000" endA="300" endPos="13000" dir="5400000" sy="-100000" algn="bl" rotWithShape="0"/>
            </a:effectLst>
          </p:grpSpPr>
          <p:sp>
            <p:nvSpPr>
              <p:cNvPr id="13" name="矩形 12"/>
              <p:cNvSpPr/>
              <p:nvPr/>
            </p:nvSpPr>
            <p:spPr>
              <a:xfrm>
                <a:off x="4572464" y="1724289"/>
                <a:ext cx="3047073" cy="4334881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14" name="缺角矩形 13"/>
              <p:cNvSpPr/>
              <p:nvPr/>
            </p:nvSpPr>
            <p:spPr>
              <a:xfrm>
                <a:off x="4531360" y="1692539"/>
                <a:ext cx="3129280" cy="4398381"/>
              </a:xfrm>
              <a:prstGeom prst="plaque">
                <a:avLst>
                  <a:gd name="adj" fmla="val 4329"/>
                </a:avLst>
              </a:prstGeom>
              <a:solidFill>
                <a:srgbClr val="F7EFEF"/>
              </a:solidFill>
              <a:ln>
                <a:solidFill>
                  <a:schemeClr val="bg1"/>
                </a:solidFill>
              </a:ln>
              <a:effectLst>
                <a:outerShdw blurRad="419100" dist="114300" dir="16800000" sx="90000" sy="90000" algn="bl" rotWithShape="0">
                  <a:schemeClr val="accent2">
                    <a:alpha val="29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</p:grpSp>
        <p:grpSp>
          <p:nvGrpSpPr>
            <p:cNvPr id="44" name="组合 43"/>
            <p:cNvGrpSpPr/>
            <p:nvPr/>
          </p:nvGrpSpPr>
          <p:grpSpPr>
            <a:xfrm>
              <a:off x="2059036" y="1466873"/>
              <a:ext cx="1574800" cy="575032"/>
              <a:chOff x="1746214" y="1997306"/>
              <a:chExt cx="1574800" cy="575032"/>
            </a:xfrm>
          </p:grpSpPr>
          <p:sp>
            <p:nvSpPr>
              <p:cNvPr id="11" name="矩形: 圆角 10"/>
              <p:cNvSpPr/>
              <p:nvPr/>
            </p:nvSpPr>
            <p:spPr>
              <a:xfrm flipH="1">
                <a:off x="1746214" y="1997306"/>
                <a:ext cx="1574800" cy="575032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accent1">
                      <a:lumMod val="32000"/>
                      <a:lumOff val="68000"/>
                      <a:alpha val="58000"/>
                    </a:schemeClr>
                  </a:gs>
                </a:gsLst>
                <a:lin ang="5400000" scaled="1"/>
              </a:gradFill>
              <a:ln w="12700">
                <a:solidFill>
                  <a:schemeClr val="bg1">
                    <a:alpha val="40000"/>
                  </a:schemeClr>
                </a:solidFill>
              </a:ln>
              <a:effectLst>
                <a:outerShdw blurRad="304800" dist="190500" dir="2700000" sx="94000" sy="94000" algn="tl" rotWithShape="0">
                  <a:schemeClr val="accent1">
                    <a:lumMod val="20000"/>
                    <a:lumOff val="80000"/>
                    <a:alpha val="29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CA865F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1837748" y="2072217"/>
                <a:ext cx="142645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2400">
                    <a:solidFill>
                      <a:srgbClr val="CA865F"/>
                    </a:solidFill>
                    <a:latin typeface="思源黑体" panose="020b0500000000000000" pitchFamily="34" charset="-122"/>
                    <a:ea typeface="思源黑体 Medium" panose="020b0600000000000000" pitchFamily="34" charset="-122"/>
                    <a:sym typeface="思源黑体" panose="020b0500000000000000" pitchFamily="34" charset="-122"/>
                  </a:rPr>
                  <a:t>着装和谐</a:t>
                </a: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CA865F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endParaRPr>
              </a:p>
            </p:txBody>
          </p:sp>
        </p:grpSp>
        <p:sp>
          <p:nvSpPr>
            <p:cNvPr id="34" name="文本框 33"/>
            <p:cNvSpPr txBox="1"/>
            <p:nvPr/>
          </p:nvSpPr>
          <p:spPr>
            <a:xfrm>
              <a:off x="1390815" y="3364298"/>
              <a:ext cx="279864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>
                  <a:solidFill>
                    <a:schemeClr val="bg2">
                      <a:lumMod val="50000"/>
                    </a:schemeClr>
                  </a:solidFill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rPr>
                <a:t>作为一名大学生，应该穿着得简洁头力表现出大方、干练、富有涵养的国家重点大学的学生形象。</a:t>
              </a:r>
              <a:endParaRPr lang="zh-CN" altLang="en-US" sz="1600">
                <a:solidFill>
                  <a:schemeClr val="bg2">
                    <a:lumMod val="50000"/>
                  </a:schemeClr>
                </a:solidFill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917164" y="2337603"/>
              <a:ext cx="4087450" cy="4590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indent="457200" algn="l" defTabSz="914400" rtl="0" eaLnBrk="1" latinLnBrk="0" hangingPunct="1">
                <a:lnSpc>
                  <a:spcPct val="150000"/>
                </a:lnSpc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>
                  <a:solidFill>
                    <a:schemeClr val="bg2">
                      <a:lumMod val="50000"/>
                    </a:schemeClr>
                  </a:solidFill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rPr>
                <a:t>服装衣着应与自身形象相和谐</a:t>
              </a:r>
              <a:endParaRPr lang="en-US" altLang="zh-CN">
                <a:solidFill>
                  <a:schemeClr val="bg2">
                    <a:lumMod val="50000"/>
                  </a:schemeClr>
                </a:solidFill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40" name="标题 1"/>
            <p:cNvSpPr txBox="1"/>
            <p:nvPr/>
          </p:nvSpPr>
          <p:spPr>
            <a:xfrm>
              <a:off x="1430590" y="2669951"/>
              <a:ext cx="2465492" cy="46166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defPPr>
                <a:defRPr lang="zh-CN"/>
              </a:defPPr>
              <a:lvl1pPr marL="0"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altLang="zh-CN" sz="1400" spc="100">
                  <a:solidFill>
                    <a:schemeClr val="bg1">
                      <a:lumMod val="50000"/>
                    </a:schemeClr>
                  </a:solidFill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rPr>
                <a:t>Student Union Training</a:t>
              </a:r>
              <a:endParaRPr lang="zh-CN" altLang="en-US" sz="1400" spc="100">
                <a:solidFill>
                  <a:schemeClr val="bg1">
                    <a:lumMod val="50000"/>
                  </a:schemeClr>
                </a:solidFill>
                <a:latin typeface="思源黑体" panose="020b0500000000000000" pitchFamily="34" charset="-122"/>
                <a:ea typeface="思源黑体 Medium" panose="020b0600000000000000" pitchFamily="34" charset="-122"/>
                <a:cs typeface="阿里巴巴普惠体" panose="00020600040101010101" pitchFamily="18" charset="-122"/>
                <a:sym typeface="思源黑体" panose="020b0500000000000000" pitchFamily="34" charset="-122"/>
              </a:endParaRPr>
            </a:p>
          </p:txBody>
        </p:sp>
        <p:cxnSp>
          <p:nvCxnSpPr>
            <p:cNvPr id="2" name="直接连接符 1"/>
            <p:cNvCxnSpPr/>
            <p:nvPr/>
          </p:nvCxnSpPr>
          <p:spPr>
            <a:xfrm>
              <a:off x="1503411" y="3208954"/>
              <a:ext cx="268605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/>
          <p:cNvGrpSpPr/>
          <p:nvPr/>
        </p:nvGrpSpPr>
        <p:grpSpPr>
          <a:xfrm>
            <a:off x="5152424" y="1622775"/>
            <a:ext cx="6025650" cy="3359935"/>
            <a:chOff x="5262223" y="1680353"/>
            <a:chExt cx="6025650" cy="3359935"/>
          </a:xfrm>
        </p:grpSpPr>
        <p:sp>
          <p:nvSpPr>
            <p:cNvPr id="37" name="文本框 36"/>
            <p:cNvSpPr txBox="1"/>
            <p:nvPr/>
          </p:nvSpPr>
          <p:spPr>
            <a:xfrm>
              <a:off x="6552702" y="3065059"/>
              <a:ext cx="3403211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>
                  <a:solidFill>
                    <a:schemeClr val="bg2">
                      <a:lumMod val="50000"/>
                    </a:schemeClr>
                  </a:solidFill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rPr>
                <a:t>男学生干部可穿颜色深一点的西装，加上白色的衬衣和领带</a:t>
              </a:r>
              <a:r>
                <a: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rPr>
                <a:t>。</a:t>
              </a: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6481057" y="3963070"/>
              <a:ext cx="480681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>
                  <a:solidFill>
                    <a:schemeClr val="bg2">
                      <a:lumMod val="50000"/>
                    </a:schemeClr>
                  </a:solidFill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rPr>
                <a:t>女学生干部可穿套裙或旗袍颜色以高雅艳丽为宜。气氛较活跃时，可穿套装，也可穿色彩、图案活泼今些的服装，如花格呢、粗条纹、淡色的服装都适宜的。</a:t>
              </a:r>
              <a:endParaRPr lang="zh-CN" altLang="en-US" sz="1600">
                <a:solidFill>
                  <a:schemeClr val="bg2">
                    <a:lumMod val="50000"/>
                  </a:schemeClr>
                </a:solidFill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5401748" y="1680353"/>
              <a:ext cx="408745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indent="457200" algn="l" defTabSz="914400" rtl="0" eaLnBrk="1" latinLnBrk="0" hangingPunct="1">
                <a:lnSpc>
                  <a:spcPct val="150000"/>
                </a:lnSpc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CA865F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rPr>
                <a:t>在一些特定的场合较为隆重、正规的社交场合，着装应讲究。</a:t>
              </a: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A865F"/>
                </a:solidFill>
                <a:effectLst/>
                <a:uLnTx/>
                <a:uFillTx/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45" name="矩形: 圆角 44"/>
            <p:cNvSpPr/>
            <p:nvPr/>
          </p:nvSpPr>
          <p:spPr>
            <a:xfrm flipH="1">
              <a:off x="5439680" y="3091343"/>
              <a:ext cx="1039016" cy="348335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32000"/>
                    <a:lumOff val="68000"/>
                    <a:alpha val="58000"/>
                  </a:schemeClr>
                </a:gs>
              </a:gsLst>
              <a:lin ang="5400000" scaled="1"/>
            </a:gradFill>
            <a:ln w="12700">
              <a:solidFill>
                <a:schemeClr val="bg1">
                  <a:alpha val="40000"/>
                </a:schemeClr>
              </a:solidFill>
            </a:ln>
            <a:effectLst>
              <a:outerShdw blurRad="304800" dist="190500" dir="2700000" sx="94000" sy="94000" algn="tl" rotWithShape="0">
                <a:schemeClr val="accent1">
                  <a:lumMod val="20000"/>
                  <a:lumOff val="80000"/>
                  <a:alpha val="2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CA865F"/>
                </a:solidFill>
                <a:effectLst/>
                <a:uLnTx/>
                <a:uFillTx/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5263322" y="3117071"/>
              <a:ext cx="14264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CA865F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rPr>
                <a:t>男生</a:t>
              </a: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CA865F"/>
                </a:solidFill>
                <a:effectLst/>
                <a:uLnTx/>
                <a:uFillTx/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48" name="矩形: 圆角 47"/>
            <p:cNvSpPr/>
            <p:nvPr/>
          </p:nvSpPr>
          <p:spPr>
            <a:xfrm flipH="1">
              <a:off x="5530115" y="3940548"/>
              <a:ext cx="966838" cy="404455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32000"/>
                    <a:lumOff val="68000"/>
                    <a:alpha val="58000"/>
                  </a:schemeClr>
                </a:gs>
              </a:gsLst>
              <a:lin ang="5400000" scaled="1"/>
            </a:gradFill>
            <a:ln w="12700">
              <a:solidFill>
                <a:schemeClr val="bg1">
                  <a:alpha val="40000"/>
                </a:schemeClr>
              </a:solidFill>
            </a:ln>
            <a:effectLst>
              <a:outerShdw blurRad="304800" dist="190500" dir="2700000" sx="94000" sy="94000" algn="tl" rotWithShape="0">
                <a:schemeClr val="accent1">
                  <a:lumMod val="20000"/>
                  <a:lumOff val="80000"/>
                  <a:alpha val="2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CA865F"/>
                </a:solidFill>
                <a:effectLst/>
                <a:uLnTx/>
                <a:uFillTx/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5262223" y="4001576"/>
              <a:ext cx="14264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CA865F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rPr>
                <a:t>女生</a:t>
              </a: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CA865F"/>
                </a:solidFill>
                <a:effectLst/>
                <a:uLnTx/>
                <a:uFillTx/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4" name="标题 1"/>
            <p:cNvSpPr txBox="1"/>
            <p:nvPr/>
          </p:nvSpPr>
          <p:spPr>
            <a:xfrm>
              <a:off x="5439442" y="2216749"/>
              <a:ext cx="2465492" cy="46166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defPPr>
                <a:defRPr lang="zh-CN"/>
              </a:defPPr>
              <a:lvl1pPr marL="0"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altLang="zh-CN" sz="1400" spc="100">
                  <a:solidFill>
                    <a:schemeClr val="bg1">
                      <a:lumMod val="50000"/>
                    </a:schemeClr>
                  </a:solidFill>
                  <a:latin typeface="思源黑体" panose="020b0500000000000000" pitchFamily="34" charset="-122"/>
                  <a:ea typeface="思源黑体 Medium" panose="020b0600000000000000" pitchFamily="34" charset="-122"/>
                  <a:sym typeface="思源黑体" panose="020b0500000000000000" pitchFamily="34" charset="-122"/>
                </a:rPr>
                <a:t>Student Union Training</a:t>
              </a:r>
              <a:endParaRPr lang="zh-CN" altLang="en-US" sz="1400" spc="100">
                <a:solidFill>
                  <a:schemeClr val="bg1">
                    <a:lumMod val="50000"/>
                  </a:schemeClr>
                </a:solidFill>
                <a:latin typeface="思源黑体" panose="020b0500000000000000" pitchFamily="34" charset="-122"/>
                <a:ea typeface="思源黑体 Medium" panose="020b0600000000000000" pitchFamily="34" charset="-122"/>
                <a:cs typeface="阿里巴巴普惠体" panose="00020600040101010101" pitchFamily="18" charset="-122"/>
                <a:sym typeface="思源黑体" panose="020b0500000000000000" pitchFamily="34" charset="-122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5512263" y="2755752"/>
              <a:ext cx="2686050" cy="0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>
          <a:xfrm>
            <a:off x="360945" y="393265"/>
            <a:ext cx="455286" cy="610413"/>
            <a:chOff x="5243471" y="864880"/>
            <a:chExt cx="1399649" cy="1876544"/>
          </a:xfrm>
          <a:effectLst>
            <a:outerShdw blurRad="596900" dist="330200" dir="5400000" algn="t" rotWithShape="0">
              <a:schemeClr val="accent1">
                <a:alpha val="44000"/>
              </a:schemeClr>
            </a:outerShdw>
          </a:effectLst>
        </p:grpSpPr>
        <p:sp>
          <p:nvSpPr>
            <p:cNvPr id="18" name="任意多边形: 形状 17"/>
            <p:cNvSpPr/>
            <p:nvPr/>
          </p:nvSpPr>
          <p:spPr>
            <a:xfrm>
              <a:off x="5243471" y="864880"/>
              <a:ext cx="1399649" cy="1873369"/>
            </a:xfrm>
            <a:custGeom>
              <a:gdLst>
                <a:gd name="connsiteX0" fmla="*/ 0 w 1399649"/>
                <a:gd name="connsiteY0" fmla="*/ 1659328 h 1873369"/>
                <a:gd name="connsiteX1" fmla="*/ 0 w 1399649"/>
                <a:gd name="connsiteY1" fmla="*/ 1659328 h 1873369"/>
                <a:gd name="connsiteX2" fmla="*/ 377269 w 1399649"/>
                <a:gd name="connsiteY2" fmla="*/ 1513974 h 1873369"/>
                <a:gd name="connsiteX3" fmla="*/ 601017 w 1399649"/>
                <a:gd name="connsiteY3" fmla="*/ 1545004 h 1873369"/>
                <a:gd name="connsiteX4" fmla="*/ 1002783 w 1399649"/>
                <a:gd name="connsiteY4" fmla="*/ 1236330 h 1873369"/>
                <a:gd name="connsiteX5" fmla="*/ 638580 w 1399649"/>
                <a:gd name="connsiteY5" fmla="*/ 971752 h 1873369"/>
                <a:gd name="connsiteX6" fmla="*/ 375635 w 1399649"/>
                <a:gd name="connsiteY6" fmla="*/ 1037080 h 1873369"/>
                <a:gd name="connsiteX7" fmla="*/ 375635 w 1399649"/>
                <a:gd name="connsiteY7" fmla="*/ 1037080 h 1873369"/>
                <a:gd name="connsiteX8" fmla="*/ 445863 w 1399649"/>
                <a:gd name="connsiteY8" fmla="*/ 645113 h 1873369"/>
                <a:gd name="connsiteX9" fmla="*/ 806800 w 1399649"/>
                <a:gd name="connsiteY9" fmla="*/ 339705 h 1873369"/>
                <a:gd name="connsiteX10" fmla="*/ 432797 w 1399649"/>
                <a:gd name="connsiteY10" fmla="*/ 339705 h 1873369"/>
                <a:gd name="connsiteX11" fmla="*/ 93092 w 1399649"/>
                <a:gd name="connsiteY11" fmla="*/ 0 h 1873369"/>
                <a:gd name="connsiteX12" fmla="*/ 93092 w 1399649"/>
                <a:gd name="connsiteY12" fmla="*/ 0 h 1873369"/>
                <a:gd name="connsiteX13" fmla="*/ 1296759 w 1399649"/>
                <a:gd name="connsiteY13" fmla="*/ 0 h 1873369"/>
                <a:gd name="connsiteX14" fmla="*/ 1296759 w 1399649"/>
                <a:gd name="connsiteY14" fmla="*/ 0 h 1873369"/>
                <a:gd name="connsiteX15" fmla="*/ 1050146 w 1399649"/>
                <a:gd name="connsiteY15" fmla="*/ 543855 h 1873369"/>
                <a:gd name="connsiteX16" fmla="*/ 857428 w 1399649"/>
                <a:gd name="connsiteY16" fmla="*/ 712074 h 1873369"/>
                <a:gd name="connsiteX17" fmla="*/ 1006049 w 1399649"/>
                <a:gd name="connsiteY17" fmla="*/ 739838 h 1873369"/>
                <a:gd name="connsiteX18" fmla="*/ 1399650 w 1399649"/>
                <a:gd name="connsiteY18" fmla="*/ 1249396 h 1873369"/>
                <a:gd name="connsiteX19" fmla="*/ 635314 w 1399649"/>
                <a:gd name="connsiteY19" fmla="*/ 1873277 h 1873369"/>
                <a:gd name="connsiteX20" fmla="*/ 0 w 1399649"/>
                <a:gd name="connsiteY20" fmla="*/ 1659328 h 187336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99649" h="1873368">
                  <a:moveTo>
                    <a:pt x="0" y="1659328"/>
                  </a:moveTo>
                  <a:lnTo>
                    <a:pt x="0" y="1659328"/>
                  </a:lnTo>
                  <a:cubicBezTo>
                    <a:pt x="78394" y="1531939"/>
                    <a:pt x="233547" y="1471510"/>
                    <a:pt x="377269" y="1513974"/>
                  </a:cubicBezTo>
                  <a:cubicBezTo>
                    <a:pt x="450762" y="1535205"/>
                    <a:pt x="527523" y="1545004"/>
                    <a:pt x="601017" y="1545004"/>
                  </a:cubicBezTo>
                  <a:cubicBezTo>
                    <a:pt x="841096" y="1545004"/>
                    <a:pt x="1002783" y="1425781"/>
                    <a:pt x="1002783" y="1236330"/>
                  </a:cubicBezTo>
                  <a:cubicBezTo>
                    <a:pt x="1002783" y="1090976"/>
                    <a:pt x="868861" y="971752"/>
                    <a:pt x="638580" y="971752"/>
                  </a:cubicBezTo>
                  <a:cubicBezTo>
                    <a:pt x="543855" y="971752"/>
                    <a:pt x="467094" y="986451"/>
                    <a:pt x="375635" y="1037080"/>
                  </a:cubicBezTo>
                  <a:lnTo>
                    <a:pt x="375635" y="1037080"/>
                  </a:lnTo>
                  <a:cubicBezTo>
                    <a:pt x="300509" y="906424"/>
                    <a:pt x="329906" y="741471"/>
                    <a:pt x="445863" y="645113"/>
                  </a:cubicBezTo>
                  <a:lnTo>
                    <a:pt x="806800" y="339705"/>
                  </a:lnTo>
                  <a:lnTo>
                    <a:pt x="432797" y="339705"/>
                  </a:lnTo>
                  <a:cubicBezTo>
                    <a:pt x="244980" y="339705"/>
                    <a:pt x="93092" y="187818"/>
                    <a:pt x="93092" y="0"/>
                  </a:cubicBezTo>
                  <a:lnTo>
                    <a:pt x="93092" y="0"/>
                  </a:lnTo>
                  <a:lnTo>
                    <a:pt x="1296759" y="0"/>
                  </a:lnTo>
                  <a:lnTo>
                    <a:pt x="1296759" y="0"/>
                  </a:lnTo>
                  <a:cubicBezTo>
                    <a:pt x="1296759" y="209049"/>
                    <a:pt x="1206933" y="406666"/>
                    <a:pt x="1050146" y="543855"/>
                  </a:cubicBezTo>
                  <a:lnTo>
                    <a:pt x="857428" y="712074"/>
                  </a:lnTo>
                  <a:cubicBezTo>
                    <a:pt x="908057" y="715340"/>
                    <a:pt x="957053" y="726773"/>
                    <a:pt x="1006049" y="739838"/>
                  </a:cubicBezTo>
                  <a:cubicBezTo>
                    <a:pt x="1234697" y="805166"/>
                    <a:pt x="1399650" y="988084"/>
                    <a:pt x="1399650" y="1249396"/>
                  </a:cubicBezTo>
                  <a:cubicBezTo>
                    <a:pt x="1399650" y="1669127"/>
                    <a:pt x="1051779" y="1873277"/>
                    <a:pt x="635314" y="1873277"/>
                  </a:cubicBezTo>
                  <a:cubicBezTo>
                    <a:pt x="367469" y="1876543"/>
                    <a:pt x="145355" y="1793250"/>
                    <a:pt x="0" y="1659328"/>
                  </a:cubicBezTo>
                  <a:close/>
                </a:path>
              </a:pathLst>
            </a:custGeom>
            <a:gradFill flip="none" rotWithShape="1">
              <a:gsLst>
                <a:gs pos="98000">
                  <a:schemeClr val="accent1"/>
                </a:gs>
                <a:gs pos="0">
                  <a:schemeClr val="accent1">
                    <a:lumMod val="75000"/>
                    <a:lumOff val="25000"/>
                  </a:schemeClr>
                </a:gs>
              </a:gsLst>
              <a:lin ang="5400000" scaled="1"/>
            </a:gradFill>
            <a:ln w="163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19" name="任意多边形: 形状 18"/>
            <p:cNvSpPr/>
            <p:nvPr/>
          </p:nvSpPr>
          <p:spPr>
            <a:xfrm>
              <a:off x="5338196" y="864880"/>
              <a:ext cx="780894" cy="339704"/>
            </a:xfrm>
            <a:custGeom>
              <a:gdLst>
                <a:gd name="connsiteX0" fmla="*/ 0 w 780894"/>
                <a:gd name="connsiteY0" fmla="*/ 0 h 339704"/>
                <a:gd name="connsiteX1" fmla="*/ 339705 w 780894"/>
                <a:gd name="connsiteY1" fmla="*/ 339705 h 339704"/>
                <a:gd name="connsiteX2" fmla="*/ 713707 w 780894"/>
                <a:gd name="connsiteY2" fmla="*/ 339705 h 339704"/>
                <a:gd name="connsiteX3" fmla="*/ 713707 w 780894"/>
                <a:gd name="connsiteY3" fmla="*/ 339705 h 339704"/>
                <a:gd name="connsiteX4" fmla="*/ 586318 w 780894"/>
                <a:gd name="connsiteY4" fmla="*/ 0 h 339704"/>
                <a:gd name="connsiteX5" fmla="*/ 0 w 780894"/>
                <a:gd name="connsiteY5" fmla="*/ 0 h 339704"/>
                <a:gd name="connsiteX6" fmla="*/ 0 w 780894"/>
                <a:gd name="connsiteY6" fmla="*/ 0 h 33970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80894" h="339704">
                  <a:moveTo>
                    <a:pt x="0" y="0"/>
                  </a:moveTo>
                  <a:cubicBezTo>
                    <a:pt x="0" y="187818"/>
                    <a:pt x="151887" y="339705"/>
                    <a:pt x="339705" y="339705"/>
                  </a:cubicBezTo>
                  <a:lnTo>
                    <a:pt x="713707" y="339705"/>
                  </a:lnTo>
                  <a:lnTo>
                    <a:pt x="713707" y="339705"/>
                  </a:lnTo>
                  <a:cubicBezTo>
                    <a:pt x="849262" y="222115"/>
                    <a:pt x="765969" y="0"/>
                    <a:pt x="586318" y="0"/>
                  </a:cubicBez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chemeClr val="accent1">
                    <a:lumMod val="75000"/>
                  </a:schemeClr>
                </a:gs>
                <a:gs pos="0">
                  <a:schemeClr val="accent1">
                    <a:lumMod val="90000"/>
                    <a:lumOff val="10000"/>
                  </a:schemeClr>
                </a:gs>
              </a:gsLst>
              <a:lin ang="0" scaled="1"/>
            </a:gradFill>
            <a:ln w="163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20" name="任意多边形: 形状 19"/>
            <p:cNvSpPr/>
            <p:nvPr/>
          </p:nvSpPr>
          <p:spPr>
            <a:xfrm>
              <a:off x="5243471" y="1819493"/>
              <a:ext cx="1399649" cy="921931"/>
            </a:xfrm>
            <a:custGeom>
              <a:gdLst>
                <a:gd name="connsiteX0" fmla="*/ 1399650 w 1399649"/>
                <a:gd name="connsiteY0" fmla="*/ 296417 h 921931"/>
                <a:gd name="connsiteX1" fmla="*/ 638580 w 1399649"/>
                <a:gd name="connsiteY1" fmla="*/ 17140 h 921931"/>
                <a:gd name="connsiteX2" fmla="*/ 1002783 w 1399649"/>
                <a:gd name="connsiteY2" fmla="*/ 281718 h 921931"/>
                <a:gd name="connsiteX3" fmla="*/ 601017 w 1399649"/>
                <a:gd name="connsiteY3" fmla="*/ 590392 h 921931"/>
                <a:gd name="connsiteX4" fmla="*/ 377269 w 1399649"/>
                <a:gd name="connsiteY4" fmla="*/ 559361 h 921931"/>
                <a:gd name="connsiteX5" fmla="*/ 0 w 1399649"/>
                <a:gd name="connsiteY5" fmla="*/ 704716 h 921931"/>
                <a:gd name="connsiteX6" fmla="*/ 635314 w 1399649"/>
                <a:gd name="connsiteY6" fmla="*/ 921931 h 921931"/>
                <a:gd name="connsiteX7" fmla="*/ 1399650 w 1399649"/>
                <a:gd name="connsiteY7" fmla="*/ 296417 h 921931"/>
                <a:gd name="connsiteX8" fmla="*/ 1399650 w 1399649"/>
                <a:gd name="connsiteY8" fmla="*/ 296417 h 92193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99649" h="921931">
                  <a:moveTo>
                    <a:pt x="1399650" y="296417"/>
                  </a:moveTo>
                  <a:cubicBezTo>
                    <a:pt x="1128539" y="-103717"/>
                    <a:pt x="638580" y="17140"/>
                    <a:pt x="638580" y="17140"/>
                  </a:cubicBezTo>
                  <a:cubicBezTo>
                    <a:pt x="868861" y="17140"/>
                    <a:pt x="1002783" y="136363"/>
                    <a:pt x="1002783" y="281718"/>
                  </a:cubicBezTo>
                  <a:cubicBezTo>
                    <a:pt x="1002783" y="469535"/>
                    <a:pt x="841096" y="590392"/>
                    <a:pt x="601017" y="590392"/>
                  </a:cubicBezTo>
                  <a:cubicBezTo>
                    <a:pt x="527523" y="590392"/>
                    <a:pt x="450762" y="580593"/>
                    <a:pt x="377269" y="559361"/>
                  </a:cubicBezTo>
                  <a:cubicBezTo>
                    <a:pt x="233547" y="516898"/>
                    <a:pt x="78394" y="577327"/>
                    <a:pt x="0" y="704716"/>
                  </a:cubicBezTo>
                  <a:cubicBezTo>
                    <a:pt x="145355" y="838638"/>
                    <a:pt x="367469" y="921931"/>
                    <a:pt x="635314" y="921931"/>
                  </a:cubicBezTo>
                  <a:cubicBezTo>
                    <a:pt x="1051779" y="921931"/>
                    <a:pt x="1399650" y="716148"/>
                    <a:pt x="1399650" y="296417"/>
                  </a:cubicBezTo>
                  <a:cubicBezTo>
                    <a:pt x="1399650" y="296417"/>
                    <a:pt x="1399650" y="296417"/>
                    <a:pt x="1399650" y="296417"/>
                  </a:cubicBezTo>
                  <a:close/>
                </a:path>
              </a:pathLst>
            </a:custGeom>
            <a:gradFill flip="none" rotWithShape="1">
              <a:gsLst>
                <a:gs pos="98000">
                  <a:schemeClr val="accent1">
                    <a:lumMod val="75000"/>
                  </a:schemeClr>
                </a:gs>
                <a:gs pos="0">
                  <a:schemeClr val="accent1">
                    <a:lumMod val="90000"/>
                    <a:lumOff val="10000"/>
                  </a:schemeClr>
                </a:gs>
              </a:gsLst>
              <a:lin ang="0" scaled="1"/>
            </a:gradFill>
            <a:ln w="163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思源黑体" panose="020b0500000000000000" pitchFamily="34" charset="-122"/>
                <a:ea typeface="思源黑体 Medium" panose="020b0600000000000000" pitchFamily="34" charset="-122"/>
                <a:sym typeface="思源黑体" panose="020b0500000000000000" pitchFamily="3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https://d.book118.com/897200102002006054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 w="9525" cap="flat">
          <a:noFill/>
          <a:prstDash val="solid"/>
          <a:miter/>
        </a:ln>
      </a:spPr>
      <a:bodyPr rtlCol="0" anchor="ctr"/>
      <a:lstStyle>
        <a:defPPr marL="0" marR="0" indent="0" algn="l" defTabSz="9144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kern="1200" cap="none" spc="0" normalizeH="0" baseline="0" noProof="0">
            <a:ln>
              <a:noFill/>
            </a:ln>
            <a:solidFill>
              <a:prstClr val="black"/>
            </a:solidFill>
            <a:effectLst/>
            <a:uLnTx/>
            <a:uFillTx/>
            <a:latin typeface="思源黑体" panose="020B0500000000000000" pitchFamily="34" charset="-122"/>
            <a:ea typeface="思源黑体 Medium" panose="020B0600000000000000" pitchFamily="34" charset="-122"/>
            <a:sym typeface="思源黑体" panose="020B0500000000000000" pitchFamily="34" charset="-122"/>
          </a:defRPr>
        </a:defPPr>
      </a:lst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98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4">
      <vt:lpstr>Arial</vt:lpstr>
      <vt:lpstr>Calibri</vt:lpstr>
      <vt:lpstr>等线 Light</vt:lpstr>
      <vt:lpstr>等线</vt:lpstr>
      <vt:lpstr>思源黑体</vt:lpstr>
      <vt:lpstr>思源黑体 Medium</vt:lpstr>
      <vt:lpstr>思源宋体 CN SemiBold</vt:lpstr>
      <vt:lpstr>阿里巴巴普惠体</vt:lpstr>
      <vt:lpstr>微软雅黑</vt:lpstr>
      <vt:lpstr>OPPOSans-S R</vt:lpstr>
      <vt:lpstr>Office Theme</vt:lpstr>
      <vt:lpstr>PowerPoint Presentation</vt:lpstr>
      <vt:lpstr>PowerPoint Presentation</vt:lpstr>
      <vt:lpstr>什么是学生干部</vt:lpstr>
      <vt:lpstr>PowerPoint Presentation</vt:lpstr>
      <vt:lpstr>PowerPoint Presentation</vt:lpstr>
      <vt:lpstr>PowerPoint Presentation</vt:lpstr>
      <vt:lpstr>学生干部应具备的素质</vt:lpstr>
      <vt:lpstr>PowerPoint Presentation</vt:lpstr>
      <vt:lpstr>学生干部应具备的礼仪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2024-09-28T01:16:12.043</cp:lastPrinted>
  <dcterms:created xsi:type="dcterms:W3CDTF">2024-09-27T17:16:12Z</dcterms:created>
  <dcterms:modified xsi:type="dcterms:W3CDTF">2024-09-27T17:16:15Z</dcterms:modified>
</cp:coreProperties>
</file>