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3AC1B0-DEB8-4938-A72A-71CBD6BA3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B9616-72F9-4273-B696-690C2D016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C88AD8-BEA4-4F87-AA19-CCE2D6B23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8F6EC5-568E-4E80-A375-87907E662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8C08F1-1C0B-4FFD-B5DD-4E10D296C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24A83D-9D06-405B-A544-5DF952E6D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8EABD6-ED62-4F3A-9CD3-39C18C451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E7A378-5064-44E2-9E42-DD4E723BE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A64D1C-D6BB-435D-9ADB-5B70CBD2E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F9B52-0D96-4697-BAB9-30C303512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B5C7D1-7F0F-4236-9352-03DA5E3EC2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720113200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小学生安全全家的责任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交通安全知识普及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防火防灾常识掌握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网络安全与信息保护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饮食安全与营养健康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心理健康与情绪管理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家庭是孩子成长的第一个课堂，家长应当通过言传身教，帮助孩子树立正确的安全观念，认识到安全的重要性。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塑造正确安全观念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通过安全教育，使孩子掌握基本的安全知识和技能，从而在日常生活中避免或减少意外事故的发生。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预防意外事故发生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014" b="14014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000" r="8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教育孩子如何在紧急情况下进行自我保护，提高他们的自我保护意识和能力。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培养自我保护能力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家庭安全教育重要性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防火防溺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向孩子普及防火和防溺水的知识，教育他们不玩火、不私自下水游泳等。同时，家长要确保家中的火源和电器使用安全，及时排除安全隐患。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教育孩子遵守交通规则，如过马路时走斑马线、看红绿灯等。同时，家长要以身作则，不在马路上玩耍或随意穿越马路。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防范陌生人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教育孩子不轻易相信陌生人，不随意跟陌生人走或接受陌生人的礼物。家长要时刻关注孩子的行踪，确保孩子在安全的环境下成长。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67" r="14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6375" b="63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250" r="122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日常生活中安全意识培养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375" r="193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加强家校沟通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学校和家庭应保持密切联系，共同关注孩子的安全问题。双方可定期交流孩子在安全方面的表现和需求，共同制定安全教育计划。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开展安全实践活动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学校可组织安全实践活动，如消防演习、地震逃生演练等，让孩子在实践中掌握安全技能。同时，家长也可在家中模拟类似场景，与孩子一起进行练习。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强化安全教育课程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学校应将安全教育纳入课程体系，确保孩子在校期间接受全面的安全教育。家长也可在家中通过相关书籍、视频等资源进行补充教育。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学校与家庭共同推进安全教育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交通安全知识普及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红灯停，绿灯行，黄灯减速慢行。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遵守交通信号灯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011" r="1101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行走在人行道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5" r="1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不随意穿越马路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833" r="15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不在马路上玩耍或追逐，过马路时走斑马线并遵守交通信号。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不在车流中穿行，不跨越护栏。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遵守交通规则，文明出行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319" b="5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571" b="757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识别交通标志和信号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认识常见的交通标志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如停车标志、让行标志、限速标志等。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了解交通信号灯的含义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红灯表示停止，绿灯表示通行，黄灯表示警告。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学习交警指挥手势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理解交警指挥交通的基本手势和含义。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提前准备好下车，到站后及时下车并注意安全。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在车厢内抓好扶手，保持身体平衡，避免摔倒。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在公交站台或地铁站排队等候，按顺序上下车。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不在车厢内奔跑、打闹或做危险动作。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抓好扶手站稳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排队上下车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不在车厢内嬉戏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到站下车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安全乘坐公共交通工具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防火防灾常识掌握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教育小学生不玩火，不乱丢火源；定期检查家庭电器线路，确保不老化、不破损；家中不存放易燃易爆物品。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熟悉家庭逃生路线，定期进行演练；遇到火灾时，保持冷静，用湿毛巾捂住口鼻，低姿逃生；拨打119火警电话，准确描述火灾地点和情况。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火灾预防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火灾应对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家庭火灾预防与应对措施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70" b="547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了解地震预警系统，掌握地震前兆；家中摆放物品要稳固，防止震时砸伤；制定家庭地震应急预案。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遇到地震时，若在室内则迅速躲到桌子下、床下等坚固物体旁；若在户外则远离建筑物、树木等危险物；保持冷静，等待地震停止后有序撤离。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地震等自然灾害应对方法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地震应对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地震预防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https://d.book118.com/897201132005006040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2024-09-12T05:11:19.674</cp:lastPrinted>
  <dcterms:created xsi:type="dcterms:W3CDTF">2024-09-11T21:11:19Z</dcterms:created>
  <dcterms:modified xsi:type="dcterms:W3CDTF">2024-09-11T21:11:21Z</dcterms:modified>
</cp:coreProperties>
</file>