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46260-4FB4-4A02-9580-EEFBF6F3F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82460-CCB3-4C59-B96F-F4B27D002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1C892-0070-4D5F-91DA-A0189B67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0A0FD-C51C-43E9-BD18-4D4CCA214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5978B-F0F6-453F-8AAE-7018AE6F8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F9582-4F65-4086-B8C9-A4B80F798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23584-79AB-476D-8C01-8B55996C0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11373-2F0C-4AEF-BDA8-8EA28C6F5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FA31F-F574-4362-85EA-0067A0B8A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EE831-2559-48BD-A1EF-44C26BE7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1D6C5-2EAA-4673-BC99-EDD900FF1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00062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患者安全风险评估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护理操作风险评估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医院感染风险评估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护理不良事件报告及处理流程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通过评估护理过程中潜在的风险，制定相应的预防措施，降低护理差错和事故的发生率，提高护理质量。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及时发现并解决护理过程中的安全隐患，减少患者因护理不当而受到伤害的可能性。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促进医院管理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完善护理风险评估制度，有助于医院建立健全的风险管理体系，提高医院整体管理水平。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通过对患者、护理人员、医疗设备等多方面的综合评估，识别出潜在的护理风险，为制定针对性措施提供依据。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根据风险评估结果，采取相应的预防措施，降低护理过程中不良事件的发生概率，保障患者安全。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预防不良事件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通过分析护理风险发生的原因和规律，优化护理工作流程，提高工作效率和护理质量。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加强护士对护理风险的认知和应对能力，提高护士的专业素质和服务水平。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提高护士素质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护理风险评估的意义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护理风险评估是对患者护理过程中可能出现的风险进行识别、分析和评价的过程，旨在预防和减少护理不良事件的发生，保障患者安全。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护理风险评估定义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可分为患者因素、护士因素、管理因素、环境因素等四大类。其中，患者因素包括年龄、病情、心理等；护士因素包括专业技能、工作态度、沟通能力等；管理因素包括制度执行、培训教育、资源配置等；环境因素包括设施设备、院内感染、医疗废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评估原则与流程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护理风险评估应遵循科学性、客观性、全面性和可操作性的原则。评估过程中应注重数据的收集与分析，确保评估结果的准确性和可靠性。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评估流程包括风险识别、风险分析、风险评价和风险处理四个步骤。首先，要对患者进行全面评估，识别潜在的护理风险；其次，对识别出的风险进行分析，明确风险来源和影响因素；然后，根据风险分析结果，对风险进行评价和分级；最后，针对不同级别的风险制定相应的处理措施，降低风险发生的可能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《医疗事故处理条例》、《医疗机构管理条例》等法规对医疗机构及医护人员的职责、权益和义务进行了明确规定，为护理风险评估提供了法律依据。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《医院护理管理规范》、《护理风险评估与防范指南》等标准对护理风险评估的内容、方法和要求进行了详细规定，为医疗机构开展护理风险评估工作提供了指导。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患者安全风险评估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跌倒/坠床风险评估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老年患者由于身体机能下降，反应迟钝，容易跌倒；儿童患者由于好奇心强，活动量大，也容易发生意外。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如神经系统疾病、骨关节疾病等可能导致患者步态不稳，增加跌倒风险。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某些药物如镇静剂、降压药等可能影响患者的平衡能力，增加跌倒风险。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如地面湿滑、光线不足、障碍物等都可能增加患者跌倒的风险。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患者感知能力下降，不能及时感受到压力、疼痛等刺激，容易形成压疮。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长期卧床、活动受限的患者，由于局部组织长时间受压，容易发生压疮。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营养不良、消瘦的患者皮下脂肪减少，皮肤抵抗力下降，容易发生压疮。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皮肤长时间处于潮湿环境中，容易受到刺激和感染，增加压疮风险。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感知能力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营养状况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潮湿环境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管道类型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固定方式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管道滑脱风险评估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不同类型的管道滑脱风险不同，如气管插管、胃管等相对容易滑脱。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管道固定不牢或固定方式不当，容易导致管道滑脱。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患者烦躁不安、活动量大或意识不清时，容易无意识地拔除管道。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护理人员在更换敷料、清洁皮肤等操作时，如不注意保护管道，也可能导致管道滑脱。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护理操作风险评估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https://d.book118.com/898000062013006033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2024-09-10T20:38:58.582</cp:lastPrinted>
  <dcterms:created xsi:type="dcterms:W3CDTF">2024-09-10T12:38:58Z</dcterms:created>
  <dcterms:modified xsi:type="dcterms:W3CDTF">2024-09-10T12:39:00Z</dcterms:modified>
</cp:coreProperties>
</file>