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18686-8881-47E7-8ECB-8228221B4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E1C12-E3A9-45F8-BAEF-6E2F52577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17EF9-5654-42C2-B85F-138DDC2F9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20111-7702-4A93-81FF-BB264761D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A99D1E-ECD7-4D40-9BAF-ACAB2AE16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C20235-F79A-461B-B4F7-2DEA2A1A2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0D0FEA-2A26-465E-9D23-7FDF06BDB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7E282-CA94-41EC-852A-898CA450D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AD0E3-B36E-4785-967C-A90C205CF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AA1B3-12E2-4158-9AD9-0243CE7E1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5FD60-27BF-4647-883C-25764C73F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0012313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增量升级在网络安全中的作用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增量升级定义及特点
 网络安全面临的威胁及隐患
 增量升级在网络安全中的重要作用
 增量升级的优势与不足
 增量升级在网络安全领域的应用
 增量升级与传统升级模式对比
 增量升级在软件安全中的应用
 增量升级在网络安全中的发展方向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增量升级定义及特点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增量升级在网络安全中的作用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增量升级定义及特点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增量升级定义：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增量升级是一种渐进式的软件更新方法，它只更新软件的某些部分，而不是整个软件。</a:t>
            </a:r>
          </a:p>
          <a:p>
            <a:r>
              <a:t>2. 增量升级的好处是可以减少网络攻击的风险，因为攻击者很难利用软件中的漏洞来攻击整个系统。</a:t>
            </a:r>
          </a:p>
          <a:p>
            <a:r>
              <a:t>3. 增量升级还可以减少软件的更新时间，因为只需要更新软件的某些部分，而不是整个软件。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增量升级的特点：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增量升级只更新软件的某些部分，而不是整个软件。</a:t>
            </a:r>
          </a:p>
          <a:p>
            <a:r>
              <a:t>2. 增量升级的好处是可以减少网络攻击的风险、减少软件的更新时间、减少软件的存储空间，提高软件的性能。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网络安全面临的威胁及隐患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增量升级在网络安全中的作用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网络安全面临的威胁及隐患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日益增多的网络攻击,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网络攻击数量不断攀升：近年来，网络攻击的数量呈爆炸式增长，涉及的领域也越来越广泛，从政府机构到企业，再到个人用户，都面临着严峻的网络安全威胁。</a:t>
            </a:r>
          </a:p>
          <a:p>
            <a:r>
              <a:t>2. 网络攻击手段日益多样化：网络攻击者不断开发新的攻击手段和技术，从传统的网络钓鱼攻击到复杂的供应链攻击，攻击手法层出不穷，给网络安全防御带来巨大挑战。</a:t>
            </a:r>
          </a:p>
          <a:p>
            <a:r>
              <a:t>3. 网络攻击造成的损失巨大：网络攻击不仅可能导致数据泄露、资产损失，还可能对企业声誉和品牌形象造成严重损害，甚至影响国家安全和社会稳定。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不断变化的威胁形势,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网络安全威胁不断演变：网络攻击者不断学习和改进他们的攻击策略，寻找新的攻击途径和漏洞，网络安全威胁形势瞬息万变，难以预测。</a:t>
            </a:r>
          </a:p>
          <a:p>
            <a:r>
              <a:t>2. 新技术的出现带来新的安全挑战：随着新技术（如云计算、移动互联网、物联网）的不断涌现，网络安全威胁的表面也在不断扩大，新的技术也带来了新的安全挑战。</a:t>
            </a:r>
          </a:p>
          <a:p>
            <a:r>
              <a:t>3. 地缘政治因素影响网络安全：地缘政治因素也对网络安全产生了影响，国家间网络攻击事件时有发生，国家安全和网络安全息息相关。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网络安全面临的威胁及隐患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传统安全措施的局限性,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传统安全措施难以应对新威胁：传统的网络安全措施，如防火墙、入侵检测系统等，在应对日益复杂和多变的网络安全威胁时，往往显得力不从心。</a:t>
            </a:r>
          </a:p>
          <a:p>
            <a:r>
              <a:t>2. 传统安全措施缺乏灵活性：传统安全措施通常是基于静态的规则和签名来检测和防御攻击，难以应对快速变化的网络安全威胁。</a:t>
            </a:r>
          </a:p>
          <a:p>
            <a:r>
              <a:t>3. 传统安全措施存在盲点：传统安全措施往往关注于已知的威胁和攻击，而忽略了未知的威胁和攻击，存在一定的盲点和漏洞。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网络安全投资不足,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网络安全投资不足：许多企业和组织在网络安全方面的投入不足，导致其网络安全防御能力较弱，更容易受到网络攻击的威胁。</a:t>
            </a:r>
          </a:p>
          <a:p>
            <a:r>
              <a:t>2. 网络安全人才短缺：网络安全人才严重短缺，使得企业和组织难以找到和留住合格的网络安全专业人员，加剧了网络安全风险。</a:t>
            </a:r>
          </a:p>
          <a:p>
            <a:r>
              <a:t>3. 网络安全意识薄弱：一些企业和组织的网络安全意识薄弱，对网络安全风险的认识不足，缺乏必要的网络安全教育和培训，容易导致网络安全事件的发生。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网络安全面临的威胁及隐患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监管和合规压力,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网络安全法规和标准不断完善：近年来，各国政府和国际组织不断出台网络安全法规和标准，以规范网络安全行为，保护个人和企业的网络安全权益。</a:t>
            </a:r>
          </a:p>
          <a:p>
            <a:r>
              <a:t>2. 网络安全合规要求日益严格：企业和组织需要遵守越来越严格的网络安全合规要求，以确保其网络安全措施符合相关法规和标准的要求。</a:t>
            </a:r>
          </a:p>
          <a:p>
            <a:r>
              <a:t>3. 网络安全监管力度加大：各国政府和监管机构对网络安全的监管力度不断加大，对违反网络安全法规和标准的行为进行严厉处罚，提高了企业和组织对网络安全的重视程度。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全球合作的重要性,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网络安全威胁具有全球性：网络安全威胁不分国界，任何国家或地区都可能成为网络攻击的目标，全球合作对于应对网络安全威胁至关重要。</a:t>
            </a:r>
          </a:p>
          <a:p>
            <a:r>
              <a:t>2. 信息共享和协调：各国政府和组织需要加强信息共享和协调，共同应对网络安全威胁，建立全球网络安全合作机制，共同打击网络犯罪。</a:t>
            </a:r>
          </a:p>
          <a:p>
            <a:r>
              <a:t>3. 国际标准和规范：需要制定统一的国际网络安全标准和规范，以确保全球网络安全水平的一致性和有效性。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增量升级在网络安全中的重要作用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增量升级在网络安全中的作用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增量升级在网络安全中的重要作用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增量升级的概念和意义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增量升级是指在不改变系统基本结构和功能的前提下，对系统进行部分修改或添加新功能的过程。</a:t>
            </a:r>
          </a:p>
          <a:p>
            <a:r>
              <a:t>2. 增量升级具有减少系统停机时间、降低升级风险、便于系统维护等优点。</a:t>
            </a:r>
          </a:p>
          <a:p>
            <a:r>
              <a:t>3. 在网络安全领域，增量升级是保证系统安全的重要手段之一。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增量升级在网络安全中的作用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增量升级可以及时修补系统安全漏洞，防止黑客利用漏洞发起攻击。</a:t>
            </a:r>
          </a:p>
          <a:p>
            <a:r>
              <a:t>2. 增量升级可以添加新的安全功能，增强系统的安全防护能力。</a:t>
            </a:r>
          </a:p>
          <a:p>
            <a:r>
              <a:t>3. 增量升级可以优化系统的安全配置，提高系统的安全稳定性。</a:t>
            </a:r>
          </a:p>
          <a:p>
            <a:r>
              <a:t>4. 很多时候增量升级能和微补丁搭配，达到非常好的效果。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增量升级在网络安全中的重要作用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增量升级的常见策略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定期升级策略：定期对系统进行增量升级，以确保系统始终处于最新的安全状态。</a:t>
            </a:r>
          </a:p>
          <a:p>
            <a:r>
              <a:t>2. 按需升级策略：当发现系统存在安全漏洞或需要添加新的安全功能时，立即对系统进行增量升级。</a:t>
            </a:r>
          </a:p>
          <a:p>
            <a:r>
              <a:t>3. 混合升级策略：将定期升级策略和按需升级策略结合起来，以实现对系统安全的高效管理。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增量升级的最佳实践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制定增量升级计划：根据系统的具体情况，制定详细的增量升级计划，并严格按照计划进行升级。</a:t>
            </a:r>
          </a:p>
          <a:p>
            <a:r>
              <a:t>2. 全面测试增量升级内容：在对系统进行增量升级之前，应对升级内容进行全面测试，以确保升级不会对系统造成负面影响。</a:t>
            </a:r>
          </a:p>
          <a:p>
            <a:r>
              <a:t>3. 做好备份：在对系统进行增量升级之前，应对系统进行备份，以确保在升级失败时能够及时恢复系统。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增量升级在网络安全中的重要作用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增量升级的挑战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增量升级可能导致系统的不稳定：如果增量升级的内容与系统原有的内容不兼容，可能会导致系统出现不稳定甚至崩溃的情况。</a:t>
            </a:r>
          </a:p>
          <a:p>
            <a:r>
              <a:t>2. 增量升级需要消耗大量的时间和资源：对系统进行增量升级需要耗费大量的时间和资源，这可能会影响系统的正常运行。</a:t>
            </a:r>
          </a:p>
          <a:p>
            <a:r>
              <a:t>3. 网络安全攻击新方法始终如影随形：各种安全攻击在攻坚破防的同时，攻击方法也在不断发生改变，防守很难一劳永逸。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增量升级的未来发展趋势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增量升级将变得更加自动化：未来，增量升级将变得更加自动化，系统将能够自动检测安全漏洞并自动进行升级。</a:t>
            </a:r>
          </a:p>
          <a:p>
            <a:r>
              <a:t>2. 增量升级将与人工智能和机器学习技术相结合：未来，增量升级将与人工智能和机器学习技术相结合，以提高升级的效率和准确性。</a:t>
            </a:r>
          </a:p>
          <a:p>
            <a:r>
              <a:t>3. 增量升级将成为网络安全的重要组成部分：未来，增量升级将成为网络安全的重要组成部分，对系统进行增量升级将成为一种常规的安全操作。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增量升级的优势与不足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增量升级在网络安全中的作用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增量升级的优势与不足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增量升级的优势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实施成本低：增量升级仅需对现有系统进行部分修改或添加新功能，无需对整个系统进行大规模改造，因此实施成本较低。</a:t>
            </a:r>
          </a:p>
          <a:p>
            <a:r>
              <a:t>2. 风险更低：增量升级可以减少对现有系统的影响，降低升级过程中的风险。</a:t>
            </a:r>
          </a:p>
          <a:p>
            <a:r>
              <a:t>3. 兼容性好：增量升级允许新的设计与现有的设计仍然保持兼容，可以减少不同系统之间的整合难度。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增量升级的不足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过程较为复杂：增量升级需要对现有系统进行详细的分析和评估，以确定哪些部分需要修改或添加，因此过程较为复杂。</a:t>
            </a:r>
          </a:p>
          <a:p>
            <a:r>
              <a:t>2. 容易产生技术债务：增量升级可能会导致系统变得越来越复杂，维护难度增加，从而产生技术债务。</a:t>
            </a:r>
          </a:p>
          <a:p>
            <a:r>
              <a:t>3. 不适用于较大规模的升级：对于较大规模的升级，增量升级可能无法满足需求，需要进行全面的系统改造。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增量升级在网络安全领域的应用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增量升级在网络安全中的作用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https://d.book118.com/898000123131006037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增量升级定义及特点</vt:lpstr>
      <vt:lpstr> 增量升级定义及特点</vt:lpstr>
      <vt:lpstr> 网络安全面临的威胁及隐患</vt:lpstr>
      <vt:lpstr> 网络安全面临的威胁及隐患</vt:lpstr>
      <vt:lpstr> 网络安全面临的威胁及隐患</vt:lpstr>
      <vt:lpstr> 网络安全面临的威胁及隐患</vt:lpstr>
      <vt:lpstr> 增量升级在网络安全中的重要作用</vt:lpstr>
      <vt:lpstr> 增量升级在网络安全中的重要作用</vt:lpstr>
      <vt:lpstr> 增量升级在网络安全中的重要作用</vt:lpstr>
      <vt:lpstr> 增量升级在网络安全中的重要作用</vt:lpstr>
      <vt:lpstr> 增量升级的优势与不足</vt:lpstr>
      <vt:lpstr> 增量升级的优势与不足</vt:lpstr>
      <vt:lpstr> 增量升级在网络安全领域的应用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2024-09-17T22:34:25.855</cp:lastPrinted>
  <dcterms:created xsi:type="dcterms:W3CDTF">2024-09-17T14:34:25Z</dcterms:created>
  <dcterms:modified xsi:type="dcterms:W3CDTF">2024-09-17T14:34:27Z</dcterms:modified>
</cp:coreProperties>
</file>