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0706E-7990-4077-B004-027AA137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61BD9-6E32-4618-9D7E-411180F2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606F2-65AF-4D8F-A1A2-EE2FB365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B2F63-769A-498B-BBE4-23340469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C899AD-9254-474A-95AE-E1D79A765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DF781-02F4-4D6E-ABED-9A66F765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C52977-F609-48CB-A897-E8686112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00FAA-5A05-4427-92C9-728283CF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FBD11-03C7-4ABC-8484-A9F63CC3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1C372-712F-4C63-A586-5BCF2DAA7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4A0FB-7357-4807-B62D-CDE012A2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0125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提高沟通技巧建立良好人际关系年终培训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倾听技巧与表达能力提升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非语言沟通方式掌握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建立信任与尊重关系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冲突管理与协商解决问题能力增强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合作共赢心态培养及团队建设活动设计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10" r="34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沟通是人与人之间传递信息、交流思想和情感的过程，涉及语言、文字、表情、动作等多种方式。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沟通是人际关系建立和维护的基础，有助于增进了解、消除误解、达成共识，促进个人和组织的成长和发展。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良好的沟通能够增进双方了解，增强彼此信任，为建立稳固的人际关系打下基础。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促进情感交流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清晰、准确的沟通能够减少误解和冲突，提高工作效率和团队协作效果。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沟通不仅是信息交流，还是情感交流的过程，有助于增进友谊、加强亲情和爱情等人际关系。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良好沟通对人际关系影响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常见的沟通障碍包括语言障碍、文化障碍、心理障碍和物理障碍等。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解决沟通障碍的方法包括提高语言能力、了解文化差异、保持开放心态和采用多种沟通方式等。同时，还需要注意倾听对方意见、尊重对方感受、避免攻击性语言和积极寻求共同点等。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倾听技巧与表达能力提升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以接纳和理解的态度倾听他人，避免过早做出评判。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29" b="192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通过点头、微笑或简短回应等方式，让对方知道你在关注他们。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在倾听过程中，适时总结他人的观点，确保你准确理解了对方的意思。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总结他人观点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在表达前，先确定自己要传达的核心信息，确保表达清晰、准确。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94" r="1589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明确中心思想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通过具体例子或故事来支持自己的观点，使之更具说服力。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使用实例或故事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在表达时保持自信，避免使用模糊或不确定的措辞。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清晰表达观点方法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69" b="84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情感共鸣在沟通中应用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感知对方情绪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在沟通过程中，注意观察和感知对方的情绪变化，以便更好地理解对方。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表达同理心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在了解对方情绪的基础上，表达同理心，让对方感受到你的关心和支持。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寻求共同点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寻找与对方的共同点或共同兴趣，有助于建立信任和良好的人际关系。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非语言沟通方式掌握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适当运用手势可以增强表达力，但过度或不合适的手势可能会分散听众的注意力或产生误解。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身体姿态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保持身体正直，放松肩膀，不要交叉手臂，以展现出自信和开放的态度。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保持适当的身体距离，避免过近或过远，以尊重对方的个人空间。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5792" b="15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保持眼神交流可以建立信任和亲密关系，同时表达出对对方的尊重和关注。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微笑是一种强大的沟通工具，可以传达友善、接纳和赞赏等积极信息。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眉毛的挑起或下垂、嘴巴的张合等都可以表达不同的情绪和信息。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眉毛和嘴巴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面部表情传递信息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https://d.book118.com/898000125063006026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2024-09-03T18:29:24.363</cp:lastPrinted>
  <dcterms:created xsi:type="dcterms:W3CDTF">2024-09-03T10:29:24Z</dcterms:created>
  <dcterms:modified xsi:type="dcterms:W3CDTF">2024-09-03T10:29:26Z</dcterms:modified>
</cp:coreProperties>
</file>